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9"/>
  </p:notesMasterIdLst>
  <p:sldIdLst>
    <p:sldId id="424" r:id="rId2"/>
    <p:sldId id="362" r:id="rId3"/>
    <p:sldId id="425" r:id="rId4"/>
    <p:sldId id="426" r:id="rId5"/>
    <p:sldId id="427" r:id="rId6"/>
    <p:sldId id="428" r:id="rId7"/>
    <p:sldId id="429" r:id="rId8"/>
    <p:sldId id="430" r:id="rId9"/>
    <p:sldId id="431" r:id="rId10"/>
    <p:sldId id="432" r:id="rId11"/>
    <p:sldId id="433" r:id="rId12"/>
    <p:sldId id="434" r:id="rId13"/>
    <p:sldId id="435" r:id="rId14"/>
    <p:sldId id="436" r:id="rId15"/>
    <p:sldId id="437" r:id="rId16"/>
    <p:sldId id="440" r:id="rId17"/>
    <p:sldId id="439" r:id="rId18"/>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Bookshelf Symbol 2" pitchFamily="2" charset="2"/>
        <a:ea typeface="+mn-ea"/>
        <a:cs typeface="+mn-cs"/>
      </a:defRPr>
    </a:lvl1pPr>
    <a:lvl2pPr marL="457200" algn="l" rtl="0" eaLnBrk="0" fontAlgn="base" hangingPunct="0">
      <a:spcBef>
        <a:spcPct val="0"/>
      </a:spcBef>
      <a:spcAft>
        <a:spcPct val="0"/>
      </a:spcAft>
      <a:defRPr sz="2400" kern="1200">
        <a:solidFill>
          <a:schemeClr val="tx1"/>
        </a:solidFill>
        <a:latin typeface="Bookshelf Symbol 2" pitchFamily="2" charset="2"/>
        <a:ea typeface="+mn-ea"/>
        <a:cs typeface="+mn-cs"/>
      </a:defRPr>
    </a:lvl2pPr>
    <a:lvl3pPr marL="914400" algn="l" rtl="0" eaLnBrk="0" fontAlgn="base" hangingPunct="0">
      <a:spcBef>
        <a:spcPct val="0"/>
      </a:spcBef>
      <a:spcAft>
        <a:spcPct val="0"/>
      </a:spcAft>
      <a:defRPr sz="2400" kern="1200">
        <a:solidFill>
          <a:schemeClr val="tx1"/>
        </a:solidFill>
        <a:latin typeface="Bookshelf Symbol 2" pitchFamily="2" charset="2"/>
        <a:ea typeface="+mn-ea"/>
        <a:cs typeface="+mn-cs"/>
      </a:defRPr>
    </a:lvl3pPr>
    <a:lvl4pPr marL="1371600" algn="l" rtl="0" eaLnBrk="0" fontAlgn="base" hangingPunct="0">
      <a:spcBef>
        <a:spcPct val="0"/>
      </a:spcBef>
      <a:spcAft>
        <a:spcPct val="0"/>
      </a:spcAft>
      <a:defRPr sz="2400" kern="1200">
        <a:solidFill>
          <a:schemeClr val="tx1"/>
        </a:solidFill>
        <a:latin typeface="Bookshelf Symbol 2" pitchFamily="2" charset="2"/>
        <a:ea typeface="+mn-ea"/>
        <a:cs typeface="+mn-cs"/>
      </a:defRPr>
    </a:lvl4pPr>
    <a:lvl5pPr marL="1828800" algn="l" rtl="0" eaLnBrk="0" fontAlgn="base" hangingPunct="0">
      <a:spcBef>
        <a:spcPct val="0"/>
      </a:spcBef>
      <a:spcAft>
        <a:spcPct val="0"/>
      </a:spcAft>
      <a:defRPr sz="2400" kern="1200">
        <a:solidFill>
          <a:schemeClr val="tx1"/>
        </a:solidFill>
        <a:latin typeface="Bookshelf Symbol 2" pitchFamily="2" charset="2"/>
        <a:ea typeface="+mn-ea"/>
        <a:cs typeface="+mn-cs"/>
      </a:defRPr>
    </a:lvl5pPr>
    <a:lvl6pPr marL="2286000" algn="l" defTabSz="914400" rtl="0" eaLnBrk="1" latinLnBrk="0" hangingPunct="1">
      <a:defRPr sz="2400" kern="1200">
        <a:solidFill>
          <a:schemeClr val="tx1"/>
        </a:solidFill>
        <a:latin typeface="Bookshelf Symbol 2" pitchFamily="2" charset="2"/>
        <a:ea typeface="+mn-ea"/>
        <a:cs typeface="+mn-cs"/>
      </a:defRPr>
    </a:lvl6pPr>
    <a:lvl7pPr marL="2743200" algn="l" defTabSz="914400" rtl="0" eaLnBrk="1" latinLnBrk="0" hangingPunct="1">
      <a:defRPr sz="2400" kern="1200">
        <a:solidFill>
          <a:schemeClr val="tx1"/>
        </a:solidFill>
        <a:latin typeface="Bookshelf Symbol 2" pitchFamily="2" charset="2"/>
        <a:ea typeface="+mn-ea"/>
        <a:cs typeface="+mn-cs"/>
      </a:defRPr>
    </a:lvl7pPr>
    <a:lvl8pPr marL="3200400" algn="l" defTabSz="914400" rtl="0" eaLnBrk="1" latinLnBrk="0" hangingPunct="1">
      <a:defRPr sz="2400" kern="1200">
        <a:solidFill>
          <a:schemeClr val="tx1"/>
        </a:solidFill>
        <a:latin typeface="Bookshelf Symbol 2" pitchFamily="2" charset="2"/>
        <a:ea typeface="+mn-ea"/>
        <a:cs typeface="+mn-cs"/>
      </a:defRPr>
    </a:lvl8pPr>
    <a:lvl9pPr marL="3657600" algn="l" defTabSz="914400" rtl="0" eaLnBrk="1" latinLnBrk="0" hangingPunct="1">
      <a:defRPr sz="2400" kern="1200">
        <a:solidFill>
          <a:schemeClr val="tx1"/>
        </a:solidFill>
        <a:latin typeface="Bookshelf Symbol 2" pitchFamily="2" charset="2"/>
        <a:ea typeface="+mn-ea"/>
        <a:cs typeface="+mn-cs"/>
      </a:defRPr>
    </a:lvl9pPr>
  </p:defaultTextStyle>
  <p:extLst>
    <p:ext uri="{EFAFB233-063F-42B5-8137-9DF3F51BA10A}">
      <p15:sldGuideLst xmlns:p15="http://schemas.microsoft.com/office/powerpoint/2012/main">
        <p15:guide id="1" orient="horz" pos="1296">
          <p15:clr>
            <a:srgbClr val="A4A3A4"/>
          </p15:clr>
        </p15:guide>
        <p15:guide id="2" orient="horz" pos="3888">
          <p15:clr>
            <a:srgbClr val="A4A3A4"/>
          </p15:clr>
        </p15:guide>
        <p15:guide id="3" pos="288">
          <p15:clr>
            <a:srgbClr val="A4A3A4"/>
          </p15:clr>
        </p15:guide>
        <p15:guide id="4" pos="547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7791B"/>
    <a:srgbClr val="4C7816"/>
    <a:srgbClr val="528218"/>
    <a:srgbClr val="B6CEAA"/>
    <a:srgbClr val="ADC8A0"/>
    <a:srgbClr val="077C97"/>
    <a:srgbClr val="CD8019"/>
    <a:srgbClr val="00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37" autoAdjust="0"/>
    <p:restoredTop sz="98725" autoAdjust="0"/>
  </p:normalViewPr>
  <p:slideViewPr>
    <p:cSldViewPr>
      <p:cViewPr varScale="1">
        <p:scale>
          <a:sx n="106" d="100"/>
          <a:sy n="106" d="100"/>
        </p:scale>
        <p:origin x="108" y="168"/>
      </p:cViewPr>
      <p:guideLst>
        <p:guide orient="horz" pos="1296"/>
        <p:guide orient="horz" pos="3888"/>
        <p:guide pos="288"/>
        <p:guide pos="547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image" Target="../media/image5.wmf"/><Relationship Id="rId1" Type="http://schemas.openxmlformats.org/officeDocument/2006/relationships/image" Target="../media/image4.wmf"/><Relationship Id="rId4" Type="http://schemas.openxmlformats.org/officeDocument/2006/relationships/image" Target="../media/image7.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8.wmf"/><Relationship Id="rId7" Type="http://schemas.openxmlformats.org/officeDocument/2006/relationships/image" Target="../media/image42.wmf"/><Relationship Id="rId2" Type="http://schemas.openxmlformats.org/officeDocument/2006/relationships/image" Target="../media/image37.wmf"/><Relationship Id="rId1" Type="http://schemas.openxmlformats.org/officeDocument/2006/relationships/image" Target="../media/image36.wmf"/><Relationship Id="rId6" Type="http://schemas.openxmlformats.org/officeDocument/2006/relationships/image" Target="../media/image41.wmf"/><Relationship Id="rId5" Type="http://schemas.openxmlformats.org/officeDocument/2006/relationships/image" Target="../media/image40.wmf"/><Relationship Id="rId4" Type="http://schemas.openxmlformats.org/officeDocument/2006/relationships/image" Target="../media/image39.w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45.wmf"/><Relationship Id="rId2" Type="http://schemas.openxmlformats.org/officeDocument/2006/relationships/image" Target="../media/image44.wmf"/><Relationship Id="rId1" Type="http://schemas.openxmlformats.org/officeDocument/2006/relationships/image" Target="../media/image43.wmf"/><Relationship Id="rId4" Type="http://schemas.openxmlformats.org/officeDocument/2006/relationships/image" Target="../media/image4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52.wmf"/><Relationship Id="rId1" Type="http://schemas.openxmlformats.org/officeDocument/2006/relationships/image" Target="../media/image51.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55.wmf"/><Relationship Id="rId2" Type="http://schemas.openxmlformats.org/officeDocument/2006/relationships/image" Target="../media/image54.wmf"/><Relationship Id="rId1" Type="http://schemas.openxmlformats.org/officeDocument/2006/relationships/image" Target="../media/image53.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5" Type="http://schemas.openxmlformats.org/officeDocument/2006/relationships/image" Target="../media/image14.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 Id="rId5" Type="http://schemas.openxmlformats.org/officeDocument/2006/relationships/image" Target="../media/image19.wmf"/><Relationship Id="rId4" Type="http://schemas.openxmlformats.org/officeDocument/2006/relationships/image" Target="../media/image18.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wmf"/><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3" Type="http://schemas.openxmlformats.org/officeDocument/2006/relationships/image" Target="../media/image28.wmf"/><Relationship Id="rId2" Type="http://schemas.openxmlformats.org/officeDocument/2006/relationships/image" Target="../media/image27.wmf"/><Relationship Id="rId1" Type="http://schemas.openxmlformats.org/officeDocument/2006/relationships/image" Target="../media/image26.wmf"/></Relationships>
</file>

<file path=ppt/drawings/_rels/vmlDrawing8.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9.wmf"/><Relationship Id="rId5" Type="http://schemas.openxmlformats.org/officeDocument/2006/relationships/image" Target="../media/image33.wmf"/><Relationship Id="rId4" Type="http://schemas.openxmlformats.org/officeDocument/2006/relationships/image" Target="../media/image32.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5.wmf"/><Relationship Id="rId1" Type="http://schemas.openxmlformats.org/officeDocument/2006/relationships/image" Target="../media/image3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hangingPunct="1">
              <a:defRPr sz="1200" smtClean="0">
                <a:latin typeface="Arial" panose="020B0604020202020204" pitchFamily="34" charset="0"/>
              </a:defRPr>
            </a:lvl1pPr>
          </a:lstStyle>
          <a:p>
            <a:pPr>
              <a:defRPr/>
            </a:pPr>
            <a:endParaRPr lang="en-US" altLang="en-US"/>
          </a:p>
        </p:txBody>
      </p:sp>
      <p:sp>
        <p:nvSpPr>
          <p:cNvPr id="3075"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smtClean="0">
                <a:latin typeface="Arial" panose="020B0604020202020204" pitchFamily="34" charset="0"/>
              </a:defRPr>
            </a:lvl1pPr>
          </a:lstStyle>
          <a:p>
            <a:pPr>
              <a:defRPr/>
            </a:pPr>
            <a:endParaRPr lang="en-US" alt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noProof="0" smtClean="0"/>
              <a:t>Click to edit Master text styles</a:t>
            </a:r>
          </a:p>
          <a:p>
            <a:pPr lvl="1"/>
            <a:r>
              <a:rPr lang="en-US" altLang="en-US" noProof="0" smtClean="0"/>
              <a:t>Second level</a:t>
            </a:r>
          </a:p>
          <a:p>
            <a:pPr lvl="2"/>
            <a:r>
              <a:rPr lang="en-US" altLang="en-US" noProof="0" smtClean="0"/>
              <a:t>Third level</a:t>
            </a:r>
          </a:p>
          <a:p>
            <a:pPr lvl="3"/>
            <a:r>
              <a:rPr lang="en-US" altLang="en-US" noProof="0" smtClean="0"/>
              <a:t>Fourth level</a:t>
            </a:r>
          </a:p>
          <a:p>
            <a:pPr lvl="4"/>
            <a:r>
              <a:rPr lang="en-US" altLang="en-US" noProof="0" smtClean="0"/>
              <a:t>Fifth level</a:t>
            </a:r>
          </a:p>
        </p:txBody>
      </p:sp>
      <p:sp>
        <p:nvSpPr>
          <p:cNvPr id="3078"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eaLnBrk="1" hangingPunct="1">
              <a:defRPr sz="1200" smtClean="0">
                <a:latin typeface="Arial" panose="020B0604020202020204" pitchFamily="34" charset="0"/>
              </a:defRPr>
            </a:lvl1pPr>
          </a:lstStyle>
          <a:p>
            <a:pPr>
              <a:defRPr/>
            </a:pPr>
            <a:endParaRPr lang="en-US" altLang="en-US"/>
          </a:p>
        </p:txBody>
      </p:sp>
      <p:sp>
        <p:nvSpPr>
          <p:cNvPr id="3079"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smtClean="0">
                <a:latin typeface="Arial" panose="020B0604020202020204" pitchFamily="34" charset="0"/>
              </a:defRPr>
            </a:lvl1pPr>
          </a:lstStyle>
          <a:p>
            <a:pPr>
              <a:defRPr/>
            </a:pPr>
            <a:fld id="{723ED5D6-698E-42AC-AF69-A14076C67B51}" type="slidenum">
              <a:rPr lang="en-US" altLang="en-US"/>
              <a:pPr>
                <a:defRPr/>
              </a:pPr>
              <a:t>‹#›</a:t>
            </a:fld>
            <a:endParaRPr lang="en-US" altLang="en-US"/>
          </a:p>
        </p:txBody>
      </p:sp>
    </p:spTree>
    <p:extLst>
      <p:ext uri="{BB962C8B-B14F-4D97-AF65-F5344CB8AC3E}">
        <p14:creationId xmlns:p14="http://schemas.microsoft.com/office/powerpoint/2010/main" val="46423962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fld id="{B7489F3C-54AC-4558-B4B2-AE0A865BEB63}" type="slidenum">
              <a:rPr lang="en-US" altLang="en-US" sz="1200">
                <a:latin typeface="Arial" panose="020B0604020202020204" pitchFamily="34" charset="0"/>
              </a:rPr>
              <a:pPr algn="r"/>
              <a:t>1</a:t>
            </a:fld>
            <a:endParaRPr lang="en-US" altLang="en-US" sz="1200">
              <a:latin typeface="Arial" panose="020B0604020202020204" pitchFamily="34" charset="0"/>
            </a:endParaRPr>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xfrm>
            <a:off x="914400" y="4343400"/>
            <a:ext cx="5029200" cy="4114800"/>
          </a:xfrm>
          <a:noFill/>
        </p:spPr>
        <p:txBody>
          <a:bodyPr/>
          <a:lstStyle/>
          <a:p>
            <a:pPr eaLnBrk="1" hangingPunct="1"/>
            <a:endParaRPr lang="en-US" altLang="en-US" smtClean="0"/>
          </a:p>
        </p:txBody>
      </p:sp>
    </p:spTree>
    <p:extLst>
      <p:ext uri="{BB962C8B-B14F-4D97-AF65-F5344CB8AC3E}">
        <p14:creationId xmlns:p14="http://schemas.microsoft.com/office/powerpoint/2010/main" val="10668152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fld id="{DC81FA3A-2B4A-400C-889E-314ABE928206}" type="slidenum">
              <a:rPr lang="en-US" altLang="en-US" sz="1200">
                <a:latin typeface="Arial" panose="020B0604020202020204" pitchFamily="34" charset="0"/>
              </a:rPr>
              <a:pPr algn="r"/>
              <a:t>2</a:t>
            </a:fld>
            <a:endParaRPr lang="en-US" altLang="en-US" sz="1200">
              <a:latin typeface="Arial" panose="020B0604020202020204" pitchFamily="34" charset="0"/>
            </a:endParaRPr>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endParaRPr lang="en-US" altLang="en-US" smtClean="0"/>
          </a:p>
        </p:txBody>
      </p:sp>
    </p:spTree>
    <p:extLst>
      <p:ext uri="{BB962C8B-B14F-4D97-AF65-F5344CB8AC3E}">
        <p14:creationId xmlns:p14="http://schemas.microsoft.com/office/powerpoint/2010/main" val="63992137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11" descr="pearson_ppt_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57200" y="6292850"/>
            <a:ext cx="1295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Line 12"/>
          <p:cNvSpPr>
            <a:spLocks noChangeShapeType="1"/>
          </p:cNvSpPr>
          <p:nvPr userDrawn="1"/>
        </p:nvSpPr>
        <p:spPr bwMode="auto">
          <a:xfrm>
            <a:off x="0" y="2667000"/>
            <a:ext cx="4953000" cy="0"/>
          </a:xfrm>
          <a:prstGeom prst="line">
            <a:avLst/>
          </a:prstGeom>
          <a:noFill/>
          <a:ln w="12700">
            <a:solidFill>
              <a:srgbClr val="077C9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 name="Text Box 14" descr="Pink tissue paper"/>
          <p:cNvSpPr txBox="1">
            <a:spLocks noChangeArrowheads="1"/>
          </p:cNvSpPr>
          <p:nvPr userDrawn="1"/>
        </p:nvSpPr>
        <p:spPr bwMode="auto">
          <a:xfrm>
            <a:off x="533400" y="304800"/>
            <a:ext cx="533400" cy="731838"/>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l" eaLnBrk="1" hangingPunct="1">
              <a:spcBef>
                <a:spcPct val="50000"/>
              </a:spcBef>
            </a:pPr>
            <a:r>
              <a:rPr lang="en-US" altLang="en-US" sz="4200" b="1">
                <a:solidFill>
                  <a:srgbClr val="4C7816"/>
                </a:solidFill>
                <a:latin typeface="Arial" panose="020B0604020202020204" pitchFamily="34" charset="0"/>
              </a:rPr>
              <a:t>1</a:t>
            </a:r>
          </a:p>
        </p:txBody>
      </p:sp>
      <p:sp>
        <p:nvSpPr>
          <p:cNvPr id="7" name="Text Box 15" descr="Pink tissue paper"/>
          <p:cNvSpPr txBox="1">
            <a:spLocks noChangeArrowheads="1"/>
          </p:cNvSpPr>
          <p:nvPr userDrawn="1"/>
        </p:nvSpPr>
        <p:spPr bwMode="auto">
          <a:xfrm>
            <a:off x="304800" y="2057400"/>
            <a:ext cx="838200" cy="579438"/>
          </a:xfrm>
          <a:prstGeom prst="rect">
            <a:avLst/>
          </a:prstGeom>
          <a:noFill/>
          <a:ln>
            <a:noFill/>
          </a:ln>
          <a:effectLst/>
          <a:extLst>
            <a:ext uri="{909E8E84-426E-40DD-AFC4-6F175D3DCCD1}">
              <a14:hiddenFill xmlns:a14="http://schemas.microsoft.com/office/drawing/2010/main">
                <a:blipFill dpi="0" rotWithShape="0">
                  <a:blip r:embed="rId3"/>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eaLnBrk="1" hangingPunct="1">
              <a:spcBef>
                <a:spcPct val="50000"/>
              </a:spcBef>
            </a:pPr>
            <a:r>
              <a:rPr lang="en-US" altLang="en-US" sz="3200" b="1">
                <a:solidFill>
                  <a:srgbClr val="CD8019"/>
                </a:solidFill>
                <a:latin typeface="Arial" panose="020B0604020202020204" pitchFamily="34" charset="0"/>
              </a:rPr>
              <a:t>1.5</a:t>
            </a:r>
          </a:p>
        </p:txBody>
      </p:sp>
      <p:sp>
        <p:nvSpPr>
          <p:cNvPr id="8" name="Line 21"/>
          <p:cNvSpPr>
            <a:spLocks noChangeShapeType="1"/>
          </p:cNvSpPr>
          <p:nvPr userDrawn="1"/>
        </p:nvSpPr>
        <p:spPr bwMode="auto">
          <a:xfrm rot="5400000" flipH="1">
            <a:off x="4572000" y="-4343400"/>
            <a:ext cx="0" cy="9144000"/>
          </a:xfrm>
          <a:prstGeom prst="line">
            <a:avLst/>
          </a:prstGeom>
          <a:noFill/>
          <a:ln w="63500">
            <a:solidFill>
              <a:srgbClr val="077C9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 name="Line 23"/>
          <p:cNvSpPr>
            <a:spLocks noChangeShapeType="1"/>
          </p:cNvSpPr>
          <p:nvPr userDrawn="1"/>
        </p:nvSpPr>
        <p:spPr bwMode="auto">
          <a:xfrm rot="5400000" flipH="1">
            <a:off x="762000" y="701675"/>
            <a:ext cx="0" cy="609600"/>
          </a:xfrm>
          <a:prstGeom prst="line">
            <a:avLst/>
          </a:prstGeom>
          <a:noFill/>
          <a:ln w="38100">
            <a:solidFill>
              <a:srgbClr val="B6CEA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 name="Line 24"/>
          <p:cNvSpPr>
            <a:spLocks noChangeShapeType="1"/>
          </p:cNvSpPr>
          <p:nvPr userDrawn="1"/>
        </p:nvSpPr>
        <p:spPr bwMode="auto">
          <a:xfrm rot="16200000" flipH="1" flipV="1">
            <a:off x="-19050" y="495300"/>
            <a:ext cx="990600" cy="0"/>
          </a:xfrm>
          <a:prstGeom prst="line">
            <a:avLst/>
          </a:prstGeom>
          <a:noFill/>
          <a:ln w="38100">
            <a:solidFill>
              <a:srgbClr val="B6CEAA"/>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2" name="Freeform 31"/>
          <p:cNvSpPr>
            <a:spLocks/>
          </p:cNvSpPr>
          <p:nvPr userDrawn="1"/>
        </p:nvSpPr>
        <p:spPr bwMode="auto">
          <a:xfrm>
            <a:off x="0" y="2057400"/>
            <a:ext cx="1143000" cy="609600"/>
          </a:xfrm>
          <a:custGeom>
            <a:avLst/>
            <a:gdLst>
              <a:gd name="T0" fmla="*/ 0 w 96"/>
              <a:gd name="T1" fmla="*/ 0 h 192"/>
              <a:gd name="T2" fmla="*/ 1143000 w 96"/>
              <a:gd name="T3" fmla="*/ 0 h 192"/>
              <a:gd name="T4" fmla="*/ 1143000 w 96"/>
              <a:gd name="T5" fmla="*/ 609600 h 192"/>
              <a:gd name="T6" fmla="*/ 0 60000 65536"/>
              <a:gd name="T7" fmla="*/ 0 60000 65536"/>
              <a:gd name="T8" fmla="*/ 0 60000 65536"/>
            </a:gdLst>
            <a:ahLst/>
            <a:cxnLst>
              <a:cxn ang="T6">
                <a:pos x="T0" y="T1"/>
              </a:cxn>
              <a:cxn ang="T7">
                <a:pos x="T2" y="T3"/>
              </a:cxn>
              <a:cxn ang="T8">
                <a:pos x="T4" y="T5"/>
              </a:cxn>
            </a:cxnLst>
            <a:rect l="0" t="0" r="r" b="b"/>
            <a:pathLst>
              <a:path w="96" h="192">
                <a:moveTo>
                  <a:pt x="0" y="0"/>
                </a:moveTo>
                <a:lnTo>
                  <a:pt x="96" y="0"/>
                </a:lnTo>
                <a:lnTo>
                  <a:pt x="96" y="192"/>
                </a:lnTo>
              </a:path>
            </a:pathLst>
          </a:custGeom>
          <a:noFill/>
          <a:ln w="12700" cap="flat" cmpd="sng">
            <a:solidFill>
              <a:srgbClr val="077C97"/>
            </a:solidFill>
            <a:prstDash val="solid"/>
            <a:round/>
            <a:headEnd/>
            <a:tailEnd/>
          </a:ln>
          <a:effectLst/>
          <a:extLst>
            <a:ext uri="{909E8E84-426E-40DD-AFC4-6F175D3DCCD1}">
              <a14:hiddenFill xmlns:a14="http://schemas.microsoft.com/office/drawing/2010/main">
                <a:solidFill>
                  <a:srgbClr val="FFCCCC"/>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5200" name="Rectangle 16"/>
          <p:cNvSpPr>
            <a:spLocks noGrp="1" noChangeArrowheads="1"/>
          </p:cNvSpPr>
          <p:nvPr>
            <p:ph type="ctrTitle" sz="quarter"/>
          </p:nvPr>
        </p:nvSpPr>
        <p:spPr>
          <a:xfrm>
            <a:off x="1219200" y="609600"/>
            <a:ext cx="5943600" cy="1295400"/>
          </a:xfrm>
        </p:spPr>
        <p:txBody>
          <a:bodyPr anchor="t"/>
          <a:lstStyle>
            <a:lvl1pPr>
              <a:defRPr sz="3600">
                <a:latin typeface="Times New Roman" panose="02020603050405020304" pitchFamily="18" charset="0"/>
              </a:defRPr>
            </a:lvl1pPr>
          </a:lstStyle>
          <a:p>
            <a:pPr lvl="0"/>
            <a:r>
              <a:rPr lang="en-US" altLang="en-US" noProof="0" smtClean="0"/>
              <a:t>Click to edit Master title style</a:t>
            </a:r>
          </a:p>
        </p:txBody>
      </p:sp>
      <p:sp>
        <p:nvSpPr>
          <p:cNvPr id="605201" name="Rectangle 17"/>
          <p:cNvSpPr>
            <a:spLocks noGrp="1" noChangeArrowheads="1"/>
          </p:cNvSpPr>
          <p:nvPr>
            <p:ph type="subTitle" sz="quarter" idx="1"/>
          </p:nvPr>
        </p:nvSpPr>
        <p:spPr>
          <a:xfrm>
            <a:off x="457200" y="2819400"/>
            <a:ext cx="4495800" cy="3352800"/>
          </a:xfrm>
        </p:spPr>
        <p:txBody>
          <a:bodyPr/>
          <a:lstStyle>
            <a:lvl1pPr marL="0" indent="0">
              <a:buFont typeface="Wingdings" panose="05000000000000000000" pitchFamily="2" charset="2"/>
              <a:buNone/>
              <a:defRPr sz="2800">
                <a:solidFill>
                  <a:srgbClr val="077C97"/>
                </a:solidFill>
                <a:latin typeface="Arial Narrow" panose="020B0606020202030204" pitchFamily="34" charset="0"/>
              </a:defRPr>
            </a:lvl1pPr>
          </a:lstStyle>
          <a:p>
            <a:pPr lvl="0"/>
            <a:r>
              <a:rPr lang="en-US" altLang="en-US" noProof="0" smtClean="0"/>
              <a:t>Click to edit Master subtitle style</a:t>
            </a:r>
          </a:p>
        </p:txBody>
      </p:sp>
      <p:sp>
        <p:nvSpPr>
          <p:cNvPr id="13" name="Footer Placeholder 9"/>
          <p:cNvSpPr>
            <a:spLocks noGrp="1"/>
          </p:cNvSpPr>
          <p:nvPr>
            <p:ph type="ftr" sz="quarter" idx="10"/>
          </p:nvPr>
        </p:nvSpPr>
        <p:spPr>
          <a:xfrm>
            <a:off x="1752600" y="6305550"/>
            <a:ext cx="6934200" cy="476250"/>
          </a:xfrm>
        </p:spPr>
        <p:txBody>
          <a:bodyPr/>
          <a:lstStyle>
            <a:lvl1pPr>
              <a:defRPr smtClean="0"/>
            </a:lvl1pPr>
          </a:lstStyle>
          <a:p>
            <a:pPr>
              <a:defRPr/>
            </a:pPr>
            <a:r>
              <a:rPr lang="en-US" altLang="en-US"/>
              <a:t> © 2012 Pearson Education, Inc.</a:t>
            </a:r>
          </a:p>
        </p:txBody>
      </p:sp>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5562600" y="2285999"/>
            <a:ext cx="2946127" cy="3721100"/>
          </a:xfrm>
          <a:prstGeom prst="rect">
            <a:avLst/>
          </a:prstGeom>
        </p:spPr>
      </p:pic>
    </p:spTree>
    <p:extLst>
      <p:ext uri="{BB962C8B-B14F-4D97-AF65-F5344CB8AC3E}">
        <p14:creationId xmlns:p14="http://schemas.microsoft.com/office/powerpoint/2010/main" val="4265539405"/>
      </p:ext>
    </p:extLst>
  </p:cSld>
  <p:clrMapOvr>
    <a:masterClrMapping/>
  </p:clrMapOvr>
  <p:transition spd="med"/>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r>
              <a:rPr lang="en-US" altLang="en-US"/>
              <a:t>Slide 1.5- </a:t>
            </a:r>
            <a:fld id="{C9932E12-13CE-4C99-9FE8-8A0BF101DB20}" type="slidenum">
              <a:rPr lang="en-US" altLang="en-US"/>
              <a:pPr>
                <a:defRPr/>
              </a:pPr>
              <a:t>‹#›</a:t>
            </a:fld>
            <a:endParaRPr lang="en-CA" altLang="en-US"/>
          </a:p>
        </p:txBody>
      </p:sp>
      <p:sp>
        <p:nvSpPr>
          <p:cNvPr id="5" name="Footer Placeholder 9"/>
          <p:cNvSpPr>
            <a:spLocks noGrp="1"/>
          </p:cNvSpPr>
          <p:nvPr>
            <p:ph type="ftr" sz="quarter" idx="11"/>
          </p:nvPr>
        </p:nvSpPr>
        <p:spPr/>
        <p:txBody>
          <a:bodyPr/>
          <a:lstStyle>
            <a:lvl1pPr>
              <a:defRPr/>
            </a:lvl1pPr>
          </a:lstStyle>
          <a:p>
            <a:pPr>
              <a:defRPr/>
            </a:pPr>
            <a:r>
              <a:rPr lang="en-US" altLang="en-US"/>
              <a:t> © 2012 Pearson Education, Inc.</a:t>
            </a:r>
          </a:p>
        </p:txBody>
      </p:sp>
    </p:spTree>
    <p:extLst>
      <p:ext uri="{BB962C8B-B14F-4D97-AF65-F5344CB8AC3E}">
        <p14:creationId xmlns:p14="http://schemas.microsoft.com/office/powerpoint/2010/main" val="1138178952"/>
      </p:ext>
    </p:extLst>
  </p:cSld>
  <p:clrMapOvr>
    <a:masterClrMapping/>
  </p:clrMapOvr>
  <p:transition spd="med"/>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0"/>
            <a:ext cx="2057400" cy="6172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0"/>
            <a:ext cx="6019800" cy="6172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r>
              <a:rPr lang="en-US" altLang="en-US"/>
              <a:t>Slide 1.5- </a:t>
            </a:r>
            <a:fld id="{E7DC0CA2-987D-4125-AA44-44BDE521DDDF}" type="slidenum">
              <a:rPr lang="en-US" altLang="en-US"/>
              <a:pPr>
                <a:defRPr/>
              </a:pPr>
              <a:t>‹#›</a:t>
            </a:fld>
            <a:endParaRPr lang="en-CA" altLang="en-US"/>
          </a:p>
        </p:txBody>
      </p:sp>
      <p:sp>
        <p:nvSpPr>
          <p:cNvPr id="5" name="Footer Placeholder 9"/>
          <p:cNvSpPr>
            <a:spLocks noGrp="1"/>
          </p:cNvSpPr>
          <p:nvPr>
            <p:ph type="ftr" sz="quarter" idx="11"/>
          </p:nvPr>
        </p:nvSpPr>
        <p:spPr/>
        <p:txBody>
          <a:bodyPr/>
          <a:lstStyle>
            <a:lvl1pPr>
              <a:defRPr/>
            </a:lvl1pPr>
          </a:lstStyle>
          <a:p>
            <a:pPr>
              <a:defRPr/>
            </a:pPr>
            <a:r>
              <a:rPr lang="en-US" altLang="en-US"/>
              <a:t> © 2012 Pearson Education, Inc.</a:t>
            </a:r>
          </a:p>
        </p:txBody>
      </p:sp>
    </p:spTree>
    <p:extLst>
      <p:ext uri="{BB962C8B-B14F-4D97-AF65-F5344CB8AC3E}">
        <p14:creationId xmlns:p14="http://schemas.microsoft.com/office/powerpoint/2010/main" val="3357640549"/>
      </p:ext>
    </p:extLst>
  </p:cSld>
  <p:clrMapOvr>
    <a:masterClrMapping/>
  </p:clrMapOvr>
  <p:transition spd="med"/>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verTx" preserve="1">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82296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3962400"/>
            <a:ext cx="8229600" cy="2209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r>
              <a:rPr lang="en-US" altLang="en-US"/>
              <a:t>Slide 1.5- </a:t>
            </a:r>
            <a:fld id="{541F8B53-D8E5-4489-ABF0-1A0FCFC61B67}" type="slidenum">
              <a:rPr lang="en-US" altLang="en-US"/>
              <a:pPr>
                <a:defRPr/>
              </a:pPr>
              <a:t>‹#›</a:t>
            </a:fld>
            <a:endParaRPr lang="en-CA" altLang="en-US"/>
          </a:p>
        </p:txBody>
      </p:sp>
      <p:sp>
        <p:nvSpPr>
          <p:cNvPr id="6" name="Footer Placeholder 9"/>
          <p:cNvSpPr>
            <a:spLocks noGrp="1"/>
          </p:cNvSpPr>
          <p:nvPr>
            <p:ph type="ftr" sz="quarter" idx="11"/>
          </p:nvPr>
        </p:nvSpPr>
        <p:spPr/>
        <p:txBody>
          <a:bodyPr/>
          <a:lstStyle>
            <a:lvl1pPr>
              <a:defRPr/>
            </a:lvl1pPr>
          </a:lstStyle>
          <a:p>
            <a:pPr>
              <a:defRPr/>
            </a:pPr>
            <a:r>
              <a:rPr lang="en-US" altLang="en-US"/>
              <a:t> © 2012 Pearson Education, Inc.</a:t>
            </a:r>
          </a:p>
        </p:txBody>
      </p:sp>
    </p:spTree>
    <p:extLst>
      <p:ext uri="{BB962C8B-B14F-4D97-AF65-F5344CB8AC3E}">
        <p14:creationId xmlns:p14="http://schemas.microsoft.com/office/powerpoint/2010/main" val="1486426923"/>
      </p:ext>
    </p:extLst>
  </p:cSld>
  <p:clrMapOvr>
    <a:masterClrMapping/>
  </p:clrMapOvr>
  <p:transition spd="med"/>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sldNum" sz="quarter" idx="10"/>
          </p:nvPr>
        </p:nvSpPr>
        <p:spPr>
          <a:ln/>
        </p:spPr>
        <p:txBody>
          <a:bodyPr/>
          <a:lstStyle>
            <a:lvl1pPr>
              <a:defRPr/>
            </a:lvl1pPr>
          </a:lstStyle>
          <a:p>
            <a:pPr>
              <a:defRPr/>
            </a:pPr>
            <a:r>
              <a:rPr lang="en-US" altLang="en-US"/>
              <a:t>Slide 1.5- </a:t>
            </a:r>
            <a:fld id="{36EB0259-AD5E-40A9-A409-5BE1F2FEF075}" type="slidenum">
              <a:rPr lang="en-US" altLang="en-US"/>
              <a:pPr>
                <a:defRPr/>
              </a:pPr>
              <a:t>‹#›</a:t>
            </a:fld>
            <a:endParaRPr lang="en-CA" altLang="en-US"/>
          </a:p>
        </p:txBody>
      </p:sp>
      <p:sp>
        <p:nvSpPr>
          <p:cNvPr id="5" name="Footer Placeholder 9"/>
          <p:cNvSpPr>
            <a:spLocks noGrp="1"/>
          </p:cNvSpPr>
          <p:nvPr>
            <p:ph type="ftr" sz="quarter" idx="11"/>
          </p:nvPr>
        </p:nvSpPr>
        <p:spPr/>
        <p:txBody>
          <a:bodyPr/>
          <a:lstStyle>
            <a:lvl1pPr>
              <a:defRPr/>
            </a:lvl1pPr>
          </a:lstStyle>
          <a:p>
            <a:pPr>
              <a:defRPr/>
            </a:pPr>
            <a:r>
              <a:rPr lang="en-US" altLang="en-US"/>
              <a:t> © 2012 Pearson Education, Inc.</a:t>
            </a:r>
          </a:p>
        </p:txBody>
      </p:sp>
    </p:spTree>
    <p:extLst>
      <p:ext uri="{BB962C8B-B14F-4D97-AF65-F5344CB8AC3E}">
        <p14:creationId xmlns:p14="http://schemas.microsoft.com/office/powerpoint/2010/main" val="3790265196"/>
      </p:ext>
    </p:extLst>
  </p:cSld>
  <p:clrMapOvr>
    <a:masterClrMapping/>
  </p:clrMapOvr>
  <p:transition spd="med"/>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2"/>
          <p:cNvSpPr>
            <a:spLocks noGrp="1" noChangeArrowheads="1"/>
          </p:cNvSpPr>
          <p:nvPr>
            <p:ph type="sldNum" sz="quarter" idx="10"/>
          </p:nvPr>
        </p:nvSpPr>
        <p:spPr>
          <a:ln/>
        </p:spPr>
        <p:txBody>
          <a:bodyPr/>
          <a:lstStyle>
            <a:lvl1pPr>
              <a:defRPr/>
            </a:lvl1pPr>
          </a:lstStyle>
          <a:p>
            <a:pPr>
              <a:defRPr/>
            </a:pPr>
            <a:r>
              <a:rPr lang="en-US" altLang="en-US"/>
              <a:t>Slide 1.5- </a:t>
            </a:r>
            <a:fld id="{6BDF06E4-E5A6-4E58-BB96-F14469E2D2DD}" type="slidenum">
              <a:rPr lang="en-US" altLang="en-US"/>
              <a:pPr>
                <a:defRPr/>
              </a:pPr>
              <a:t>‹#›</a:t>
            </a:fld>
            <a:endParaRPr lang="en-CA" altLang="en-US"/>
          </a:p>
        </p:txBody>
      </p:sp>
      <p:sp>
        <p:nvSpPr>
          <p:cNvPr id="5" name="Footer Placeholder 9"/>
          <p:cNvSpPr>
            <a:spLocks noGrp="1"/>
          </p:cNvSpPr>
          <p:nvPr>
            <p:ph type="ftr" sz="quarter" idx="11"/>
          </p:nvPr>
        </p:nvSpPr>
        <p:spPr/>
        <p:txBody>
          <a:bodyPr/>
          <a:lstStyle>
            <a:lvl1pPr>
              <a:defRPr/>
            </a:lvl1pPr>
          </a:lstStyle>
          <a:p>
            <a:pPr>
              <a:defRPr/>
            </a:pPr>
            <a:r>
              <a:rPr lang="en-US" altLang="en-US"/>
              <a:t> © 2012 Pearson Education, Inc.</a:t>
            </a:r>
          </a:p>
        </p:txBody>
      </p:sp>
    </p:spTree>
    <p:extLst>
      <p:ext uri="{BB962C8B-B14F-4D97-AF65-F5344CB8AC3E}">
        <p14:creationId xmlns:p14="http://schemas.microsoft.com/office/powerpoint/2010/main" val="3329505975"/>
      </p:ext>
    </p:extLst>
  </p:cSld>
  <p:clrMapOvr>
    <a:masterClrMapping/>
  </p:clrMapOvr>
  <p:transition spd="med"/>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72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
          <p:cNvSpPr>
            <a:spLocks noGrp="1" noChangeArrowheads="1"/>
          </p:cNvSpPr>
          <p:nvPr>
            <p:ph type="sldNum" sz="quarter" idx="10"/>
          </p:nvPr>
        </p:nvSpPr>
        <p:spPr>
          <a:ln/>
        </p:spPr>
        <p:txBody>
          <a:bodyPr/>
          <a:lstStyle>
            <a:lvl1pPr>
              <a:defRPr/>
            </a:lvl1pPr>
          </a:lstStyle>
          <a:p>
            <a:pPr>
              <a:defRPr/>
            </a:pPr>
            <a:r>
              <a:rPr lang="en-US" altLang="en-US"/>
              <a:t>Slide 1.5- </a:t>
            </a:r>
            <a:fld id="{A249BA47-5C18-4245-8C11-5EB800FF0B1E}" type="slidenum">
              <a:rPr lang="en-US" altLang="en-US"/>
              <a:pPr>
                <a:defRPr/>
              </a:pPr>
              <a:t>‹#›</a:t>
            </a:fld>
            <a:endParaRPr lang="en-CA" altLang="en-US"/>
          </a:p>
        </p:txBody>
      </p:sp>
      <p:sp>
        <p:nvSpPr>
          <p:cNvPr id="6" name="Footer Placeholder 9"/>
          <p:cNvSpPr>
            <a:spLocks noGrp="1"/>
          </p:cNvSpPr>
          <p:nvPr>
            <p:ph type="ftr" sz="quarter" idx="11"/>
          </p:nvPr>
        </p:nvSpPr>
        <p:spPr/>
        <p:txBody>
          <a:bodyPr/>
          <a:lstStyle>
            <a:lvl1pPr>
              <a:defRPr/>
            </a:lvl1pPr>
          </a:lstStyle>
          <a:p>
            <a:pPr>
              <a:defRPr/>
            </a:pPr>
            <a:r>
              <a:rPr lang="en-US" altLang="en-US"/>
              <a:t> © 2012 Pearson Education, Inc.</a:t>
            </a:r>
          </a:p>
        </p:txBody>
      </p:sp>
    </p:spTree>
    <p:extLst>
      <p:ext uri="{BB962C8B-B14F-4D97-AF65-F5344CB8AC3E}">
        <p14:creationId xmlns:p14="http://schemas.microsoft.com/office/powerpoint/2010/main" val="2232464132"/>
      </p:ext>
    </p:extLst>
  </p:cSld>
  <p:clrMapOvr>
    <a:masterClrMapping/>
  </p:clrMapOvr>
  <p:transition spd="med"/>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
          <p:cNvSpPr>
            <a:spLocks noGrp="1" noChangeArrowheads="1"/>
          </p:cNvSpPr>
          <p:nvPr>
            <p:ph type="sldNum" sz="quarter" idx="10"/>
          </p:nvPr>
        </p:nvSpPr>
        <p:spPr>
          <a:ln/>
        </p:spPr>
        <p:txBody>
          <a:bodyPr/>
          <a:lstStyle>
            <a:lvl1pPr>
              <a:defRPr/>
            </a:lvl1pPr>
          </a:lstStyle>
          <a:p>
            <a:pPr>
              <a:defRPr/>
            </a:pPr>
            <a:r>
              <a:rPr lang="en-US" altLang="en-US"/>
              <a:t>Slide 1.5- </a:t>
            </a:r>
            <a:fld id="{1975B561-8724-4315-9422-ACE008D21245}" type="slidenum">
              <a:rPr lang="en-US" altLang="en-US"/>
              <a:pPr>
                <a:defRPr/>
              </a:pPr>
              <a:t>‹#›</a:t>
            </a:fld>
            <a:endParaRPr lang="en-CA" altLang="en-US"/>
          </a:p>
        </p:txBody>
      </p:sp>
      <p:sp>
        <p:nvSpPr>
          <p:cNvPr id="8" name="Footer Placeholder 9"/>
          <p:cNvSpPr>
            <a:spLocks noGrp="1"/>
          </p:cNvSpPr>
          <p:nvPr>
            <p:ph type="ftr" sz="quarter" idx="11"/>
          </p:nvPr>
        </p:nvSpPr>
        <p:spPr/>
        <p:txBody>
          <a:bodyPr/>
          <a:lstStyle>
            <a:lvl1pPr>
              <a:defRPr/>
            </a:lvl1pPr>
          </a:lstStyle>
          <a:p>
            <a:pPr>
              <a:defRPr/>
            </a:pPr>
            <a:r>
              <a:rPr lang="en-US" altLang="en-US"/>
              <a:t> © 2012 Pearson Education, Inc.</a:t>
            </a:r>
          </a:p>
        </p:txBody>
      </p:sp>
    </p:spTree>
    <p:extLst>
      <p:ext uri="{BB962C8B-B14F-4D97-AF65-F5344CB8AC3E}">
        <p14:creationId xmlns:p14="http://schemas.microsoft.com/office/powerpoint/2010/main" val="3019117149"/>
      </p:ext>
    </p:extLst>
  </p:cSld>
  <p:clrMapOvr>
    <a:masterClrMapping/>
  </p:clrMapOvr>
  <p:transition spd="med"/>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sldNum" sz="quarter" idx="10"/>
          </p:nvPr>
        </p:nvSpPr>
        <p:spPr>
          <a:ln/>
        </p:spPr>
        <p:txBody>
          <a:bodyPr/>
          <a:lstStyle>
            <a:lvl1pPr>
              <a:defRPr/>
            </a:lvl1pPr>
          </a:lstStyle>
          <a:p>
            <a:pPr>
              <a:defRPr/>
            </a:pPr>
            <a:r>
              <a:rPr lang="en-US" altLang="en-US"/>
              <a:t>Slide 1.5- </a:t>
            </a:r>
            <a:fld id="{F362389C-C88E-40DC-9AC6-8AA92E8C1AE3}" type="slidenum">
              <a:rPr lang="en-US" altLang="en-US"/>
              <a:pPr>
                <a:defRPr/>
              </a:pPr>
              <a:t>‹#›</a:t>
            </a:fld>
            <a:endParaRPr lang="en-CA" altLang="en-US"/>
          </a:p>
        </p:txBody>
      </p:sp>
      <p:sp>
        <p:nvSpPr>
          <p:cNvPr id="4" name="Footer Placeholder 9"/>
          <p:cNvSpPr>
            <a:spLocks noGrp="1"/>
          </p:cNvSpPr>
          <p:nvPr>
            <p:ph type="ftr" sz="quarter" idx="11"/>
          </p:nvPr>
        </p:nvSpPr>
        <p:spPr/>
        <p:txBody>
          <a:bodyPr/>
          <a:lstStyle>
            <a:lvl1pPr>
              <a:defRPr/>
            </a:lvl1pPr>
          </a:lstStyle>
          <a:p>
            <a:pPr>
              <a:defRPr/>
            </a:pPr>
            <a:r>
              <a:rPr lang="en-US" altLang="en-US"/>
              <a:t> © 2012 Pearson Education, Inc.</a:t>
            </a:r>
          </a:p>
        </p:txBody>
      </p:sp>
    </p:spTree>
    <p:extLst>
      <p:ext uri="{BB962C8B-B14F-4D97-AF65-F5344CB8AC3E}">
        <p14:creationId xmlns:p14="http://schemas.microsoft.com/office/powerpoint/2010/main" val="805898431"/>
      </p:ext>
    </p:extLst>
  </p:cSld>
  <p:clrMapOvr>
    <a:masterClrMapping/>
  </p:clrMapOvr>
  <p:transition spd="med"/>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
          <p:cNvSpPr>
            <a:spLocks noGrp="1" noChangeArrowheads="1"/>
          </p:cNvSpPr>
          <p:nvPr>
            <p:ph type="sldNum" sz="quarter" idx="10"/>
          </p:nvPr>
        </p:nvSpPr>
        <p:spPr>
          <a:ln/>
        </p:spPr>
        <p:txBody>
          <a:bodyPr/>
          <a:lstStyle>
            <a:lvl1pPr>
              <a:defRPr/>
            </a:lvl1pPr>
          </a:lstStyle>
          <a:p>
            <a:pPr>
              <a:defRPr/>
            </a:pPr>
            <a:r>
              <a:rPr lang="en-US" altLang="en-US"/>
              <a:t>Slide 1.5- </a:t>
            </a:r>
            <a:fld id="{37280634-68AE-4010-ADA1-55472531FB02}" type="slidenum">
              <a:rPr lang="en-US" altLang="en-US"/>
              <a:pPr>
                <a:defRPr/>
              </a:pPr>
              <a:t>‹#›</a:t>
            </a:fld>
            <a:endParaRPr lang="en-CA" altLang="en-US"/>
          </a:p>
        </p:txBody>
      </p:sp>
      <p:sp>
        <p:nvSpPr>
          <p:cNvPr id="3" name="Footer Placeholder 9"/>
          <p:cNvSpPr>
            <a:spLocks noGrp="1"/>
          </p:cNvSpPr>
          <p:nvPr>
            <p:ph type="ftr" sz="quarter" idx="11"/>
          </p:nvPr>
        </p:nvSpPr>
        <p:spPr/>
        <p:txBody>
          <a:bodyPr/>
          <a:lstStyle>
            <a:lvl1pPr>
              <a:defRPr/>
            </a:lvl1pPr>
          </a:lstStyle>
          <a:p>
            <a:pPr>
              <a:defRPr/>
            </a:pPr>
            <a:r>
              <a:rPr lang="en-US" altLang="en-US"/>
              <a:t> © 2012 Pearson Education, Inc.</a:t>
            </a:r>
          </a:p>
        </p:txBody>
      </p:sp>
    </p:spTree>
    <p:extLst>
      <p:ext uri="{BB962C8B-B14F-4D97-AF65-F5344CB8AC3E}">
        <p14:creationId xmlns:p14="http://schemas.microsoft.com/office/powerpoint/2010/main" val="3710139652"/>
      </p:ext>
    </p:extLst>
  </p:cSld>
  <p:clrMapOvr>
    <a:masterClrMapping/>
  </p:clrMapOvr>
  <p:transition spd="med"/>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r>
              <a:rPr lang="en-US" altLang="en-US"/>
              <a:t>Slide 1.5- </a:t>
            </a:r>
            <a:fld id="{570420EE-5933-4992-ADAB-70C26B758B96}" type="slidenum">
              <a:rPr lang="en-US" altLang="en-US"/>
              <a:pPr>
                <a:defRPr/>
              </a:pPr>
              <a:t>‹#›</a:t>
            </a:fld>
            <a:endParaRPr lang="en-CA" altLang="en-US"/>
          </a:p>
        </p:txBody>
      </p:sp>
      <p:sp>
        <p:nvSpPr>
          <p:cNvPr id="6" name="Footer Placeholder 9"/>
          <p:cNvSpPr>
            <a:spLocks noGrp="1"/>
          </p:cNvSpPr>
          <p:nvPr>
            <p:ph type="ftr" sz="quarter" idx="11"/>
          </p:nvPr>
        </p:nvSpPr>
        <p:spPr/>
        <p:txBody>
          <a:bodyPr/>
          <a:lstStyle>
            <a:lvl1pPr>
              <a:defRPr/>
            </a:lvl1pPr>
          </a:lstStyle>
          <a:p>
            <a:pPr>
              <a:defRPr/>
            </a:pPr>
            <a:r>
              <a:rPr lang="en-US" altLang="en-US"/>
              <a:t> © 2012 Pearson Education, Inc.</a:t>
            </a:r>
          </a:p>
        </p:txBody>
      </p:sp>
    </p:spTree>
    <p:extLst>
      <p:ext uri="{BB962C8B-B14F-4D97-AF65-F5344CB8AC3E}">
        <p14:creationId xmlns:p14="http://schemas.microsoft.com/office/powerpoint/2010/main" val="3989914793"/>
      </p:ext>
    </p:extLst>
  </p:cSld>
  <p:clrMapOvr>
    <a:masterClrMapping/>
  </p:clrMapOvr>
  <p:transition spd="med"/>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2"/>
          <p:cNvSpPr>
            <a:spLocks noGrp="1" noChangeArrowheads="1"/>
          </p:cNvSpPr>
          <p:nvPr>
            <p:ph type="sldNum" sz="quarter" idx="10"/>
          </p:nvPr>
        </p:nvSpPr>
        <p:spPr>
          <a:ln/>
        </p:spPr>
        <p:txBody>
          <a:bodyPr/>
          <a:lstStyle>
            <a:lvl1pPr>
              <a:defRPr/>
            </a:lvl1pPr>
          </a:lstStyle>
          <a:p>
            <a:pPr>
              <a:defRPr/>
            </a:pPr>
            <a:r>
              <a:rPr lang="en-US" altLang="en-US"/>
              <a:t>Slide 1.5- </a:t>
            </a:r>
            <a:fld id="{AAF2815B-A67F-45DF-874F-FB9A144832BB}" type="slidenum">
              <a:rPr lang="en-US" altLang="en-US"/>
              <a:pPr>
                <a:defRPr/>
              </a:pPr>
              <a:t>‹#›</a:t>
            </a:fld>
            <a:endParaRPr lang="en-CA" altLang="en-US"/>
          </a:p>
        </p:txBody>
      </p:sp>
      <p:sp>
        <p:nvSpPr>
          <p:cNvPr id="6" name="Footer Placeholder 9"/>
          <p:cNvSpPr>
            <a:spLocks noGrp="1"/>
          </p:cNvSpPr>
          <p:nvPr>
            <p:ph type="ftr" sz="quarter" idx="11"/>
          </p:nvPr>
        </p:nvSpPr>
        <p:spPr/>
        <p:txBody>
          <a:bodyPr/>
          <a:lstStyle>
            <a:lvl1pPr>
              <a:defRPr/>
            </a:lvl1pPr>
          </a:lstStyle>
          <a:p>
            <a:pPr>
              <a:defRPr/>
            </a:pPr>
            <a:r>
              <a:rPr lang="en-US" altLang="en-US"/>
              <a:t> © 2012 Pearson Education, Inc.</a:t>
            </a:r>
          </a:p>
        </p:txBody>
      </p:sp>
    </p:spTree>
    <p:extLst>
      <p:ext uri="{BB962C8B-B14F-4D97-AF65-F5344CB8AC3E}">
        <p14:creationId xmlns:p14="http://schemas.microsoft.com/office/powerpoint/2010/main" val="3472624536"/>
      </p:ext>
    </p:extLst>
  </p:cSld>
  <p:clrMapOvr>
    <a:masterClrMapping/>
  </p:clrMapOvr>
  <p:transition spd="med"/>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1586" name="Rectangle 2"/>
          <p:cNvSpPr>
            <a:spLocks noGrp="1" noChangeArrowheads="1"/>
          </p:cNvSpPr>
          <p:nvPr>
            <p:ph type="sldNum" sz="quarter" idx="4"/>
          </p:nvPr>
        </p:nvSpPr>
        <p:spPr bwMode="auto">
          <a:xfrm>
            <a:off x="6781800" y="6307138"/>
            <a:ext cx="1905000" cy="474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b="1" smtClean="0">
                <a:latin typeface="Arial" panose="020B0604020202020204" pitchFamily="34" charset="0"/>
              </a:defRPr>
            </a:lvl1pPr>
          </a:lstStyle>
          <a:p>
            <a:pPr>
              <a:defRPr/>
            </a:pPr>
            <a:r>
              <a:rPr lang="en-US" altLang="en-US"/>
              <a:t>Slide 1.5- </a:t>
            </a:r>
            <a:fld id="{FB3FEBDD-CEFC-4D1D-8823-2EF938789589}" type="slidenum">
              <a:rPr lang="en-US" altLang="en-US"/>
              <a:pPr>
                <a:defRPr/>
              </a:pPr>
              <a:t>‹#›</a:t>
            </a:fld>
            <a:endParaRPr lang="en-CA" altLang="en-US"/>
          </a:p>
        </p:txBody>
      </p:sp>
      <p:sp>
        <p:nvSpPr>
          <p:cNvPr id="1027" name="Rectangle 5"/>
          <p:cNvSpPr>
            <a:spLocks noGrp="1" noChangeArrowheads="1"/>
          </p:cNvSpPr>
          <p:nvPr>
            <p:ph type="title"/>
          </p:nvPr>
        </p:nvSpPr>
        <p:spPr bwMode="auto">
          <a:xfrm>
            <a:off x="457200" y="0"/>
            <a:ext cx="8229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smtClean="0"/>
              <a:t>Click to edit Master title style</a:t>
            </a:r>
          </a:p>
        </p:txBody>
      </p:sp>
      <p:sp>
        <p:nvSpPr>
          <p:cNvPr id="1028" name="Rectangle 6"/>
          <p:cNvSpPr>
            <a:spLocks noGrp="1" noChangeArrowheads="1"/>
          </p:cNvSpPr>
          <p:nvPr>
            <p:ph type="body" idx="1"/>
          </p:nvPr>
        </p:nvSpPr>
        <p:spPr bwMode="auto">
          <a:xfrm>
            <a:off x="457200" y="1600200"/>
            <a:ext cx="82296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 name="Footer Placeholder 9"/>
          <p:cNvSpPr>
            <a:spLocks noGrp="1"/>
          </p:cNvSpPr>
          <p:nvPr>
            <p:ph type="ftr" sz="quarter" idx="3"/>
          </p:nvPr>
        </p:nvSpPr>
        <p:spPr>
          <a:xfrm>
            <a:off x="457200" y="6305550"/>
            <a:ext cx="6324600" cy="476250"/>
          </a:xfrm>
          <a:prstGeom prst="rect">
            <a:avLst/>
          </a:prstGeom>
        </p:spPr>
        <p:txBody>
          <a:bodyPr vert="horz" wrap="square" lIns="91440" tIns="45720" rIns="91440" bIns="45720" numCol="1" anchor="b" anchorCtr="0" compatLnSpc="1">
            <a:prstTxWarp prst="textNoShape">
              <a:avLst/>
            </a:prstTxWarp>
          </a:bodyPr>
          <a:lstStyle>
            <a:lvl1pPr algn="l" eaLnBrk="1" hangingPunct="1">
              <a:buFont typeface="Symbol" panose="05050102010706020507" pitchFamily="18" charset="2"/>
              <a:buNone/>
              <a:defRPr sz="1200" smtClean="0">
                <a:latin typeface="Arial" panose="020B0604020202020204" pitchFamily="34" charset="0"/>
                <a:sym typeface="Symbol" panose="05050102010706020507" pitchFamily="18" charset="2"/>
              </a:defRPr>
            </a:lvl1pPr>
          </a:lstStyle>
          <a:p>
            <a:pPr>
              <a:defRPr/>
            </a:pPr>
            <a:r>
              <a:rPr lang="en-US" altLang="en-US"/>
              <a:t> © 2012 Pearson Education, Inc.</a:t>
            </a:r>
          </a:p>
        </p:txBody>
      </p:sp>
      <p:sp>
        <p:nvSpPr>
          <p:cNvPr id="1030" name="Line 13"/>
          <p:cNvSpPr>
            <a:spLocks noChangeShapeType="1"/>
          </p:cNvSpPr>
          <p:nvPr userDrawn="1"/>
        </p:nvSpPr>
        <p:spPr bwMode="auto">
          <a:xfrm rot="5400000" flipH="1">
            <a:off x="4572000" y="-3505200"/>
            <a:ext cx="0" cy="9144000"/>
          </a:xfrm>
          <a:prstGeom prst="line">
            <a:avLst/>
          </a:prstGeom>
          <a:noFill/>
          <a:ln w="63500">
            <a:solidFill>
              <a:srgbClr val="077C97"/>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738"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Lst>
  <p:transition spd="med"/>
  <p:timing>
    <p:tnLst>
      <p:par>
        <p:cTn id="1" dur="indefinite" restart="never" nodeType="tmRoot"/>
      </p:par>
    </p:tnLst>
  </p:timing>
  <p:hf hdr="0" dt="0"/>
  <p:txStyles>
    <p:titleStyle>
      <a:lvl1pPr algn="l" rtl="0" eaLnBrk="0" fontAlgn="base" hangingPunct="0">
        <a:spcBef>
          <a:spcPct val="0"/>
        </a:spcBef>
        <a:spcAft>
          <a:spcPct val="0"/>
        </a:spcAft>
        <a:defRPr sz="3200" kern="1200">
          <a:solidFill>
            <a:srgbClr val="077C97"/>
          </a:solidFill>
          <a:latin typeface="+mj-lt"/>
          <a:ea typeface="+mj-ea"/>
          <a:cs typeface="+mj-cs"/>
        </a:defRPr>
      </a:lvl1pPr>
      <a:lvl2pPr algn="l" rtl="0" eaLnBrk="0" fontAlgn="base" hangingPunct="0">
        <a:spcBef>
          <a:spcPct val="0"/>
        </a:spcBef>
        <a:spcAft>
          <a:spcPct val="0"/>
        </a:spcAft>
        <a:defRPr sz="3200">
          <a:solidFill>
            <a:srgbClr val="077C97"/>
          </a:solidFill>
          <a:latin typeface="Arial Narrow" panose="020B0606020202030204" pitchFamily="34" charset="0"/>
        </a:defRPr>
      </a:lvl2pPr>
      <a:lvl3pPr algn="l" rtl="0" eaLnBrk="0" fontAlgn="base" hangingPunct="0">
        <a:spcBef>
          <a:spcPct val="0"/>
        </a:spcBef>
        <a:spcAft>
          <a:spcPct val="0"/>
        </a:spcAft>
        <a:defRPr sz="3200">
          <a:solidFill>
            <a:srgbClr val="077C97"/>
          </a:solidFill>
          <a:latin typeface="Arial Narrow" panose="020B0606020202030204" pitchFamily="34" charset="0"/>
        </a:defRPr>
      </a:lvl3pPr>
      <a:lvl4pPr algn="l" rtl="0" eaLnBrk="0" fontAlgn="base" hangingPunct="0">
        <a:spcBef>
          <a:spcPct val="0"/>
        </a:spcBef>
        <a:spcAft>
          <a:spcPct val="0"/>
        </a:spcAft>
        <a:defRPr sz="3200">
          <a:solidFill>
            <a:srgbClr val="077C97"/>
          </a:solidFill>
          <a:latin typeface="Arial Narrow" panose="020B0606020202030204" pitchFamily="34" charset="0"/>
        </a:defRPr>
      </a:lvl4pPr>
      <a:lvl5pPr algn="l" rtl="0" eaLnBrk="0" fontAlgn="base" hangingPunct="0">
        <a:spcBef>
          <a:spcPct val="0"/>
        </a:spcBef>
        <a:spcAft>
          <a:spcPct val="0"/>
        </a:spcAft>
        <a:defRPr sz="3200">
          <a:solidFill>
            <a:srgbClr val="077C97"/>
          </a:solidFill>
          <a:latin typeface="Arial Narrow" panose="020B0606020202030204" pitchFamily="34" charset="0"/>
        </a:defRPr>
      </a:lvl5pPr>
      <a:lvl6pPr marL="457200" algn="l" rtl="0" fontAlgn="base">
        <a:spcBef>
          <a:spcPct val="0"/>
        </a:spcBef>
        <a:spcAft>
          <a:spcPct val="0"/>
        </a:spcAft>
        <a:defRPr sz="3200">
          <a:solidFill>
            <a:srgbClr val="077C97"/>
          </a:solidFill>
          <a:latin typeface="Arial Narrow" panose="020B0606020202030204" pitchFamily="34" charset="0"/>
        </a:defRPr>
      </a:lvl6pPr>
      <a:lvl7pPr marL="914400" algn="l" rtl="0" fontAlgn="base">
        <a:spcBef>
          <a:spcPct val="0"/>
        </a:spcBef>
        <a:spcAft>
          <a:spcPct val="0"/>
        </a:spcAft>
        <a:defRPr sz="3200">
          <a:solidFill>
            <a:srgbClr val="077C97"/>
          </a:solidFill>
          <a:latin typeface="Arial Narrow" panose="020B0606020202030204" pitchFamily="34" charset="0"/>
        </a:defRPr>
      </a:lvl7pPr>
      <a:lvl8pPr marL="1371600" algn="l" rtl="0" fontAlgn="base">
        <a:spcBef>
          <a:spcPct val="0"/>
        </a:spcBef>
        <a:spcAft>
          <a:spcPct val="0"/>
        </a:spcAft>
        <a:defRPr sz="3200">
          <a:solidFill>
            <a:srgbClr val="077C97"/>
          </a:solidFill>
          <a:latin typeface="Arial Narrow" panose="020B0606020202030204" pitchFamily="34" charset="0"/>
        </a:defRPr>
      </a:lvl8pPr>
      <a:lvl9pPr marL="1828800" algn="l" rtl="0" fontAlgn="base">
        <a:spcBef>
          <a:spcPct val="0"/>
        </a:spcBef>
        <a:spcAft>
          <a:spcPct val="0"/>
        </a:spcAft>
        <a:defRPr sz="3200">
          <a:solidFill>
            <a:srgbClr val="077C97"/>
          </a:solidFill>
          <a:latin typeface="Arial Narrow" panose="020B0606020202030204" pitchFamily="34" charset="0"/>
        </a:defRPr>
      </a:lvl9pPr>
    </p:titleStyle>
    <p:bodyStyle>
      <a:lvl1pPr marL="342900" indent="-342900" algn="l" rtl="0" eaLnBrk="0" fontAlgn="base" hangingPunct="0">
        <a:spcBef>
          <a:spcPct val="20000"/>
        </a:spcBef>
        <a:spcAft>
          <a:spcPct val="0"/>
        </a:spcAft>
        <a:buClr>
          <a:srgbClr val="077C97"/>
        </a:buClr>
        <a:buFont typeface="Wingdings" panose="05000000000000000000" pitchFamily="2" charset="2"/>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lr>
          <a:srgbClr val="077C97"/>
        </a:buClr>
        <a:buFont typeface="Wingdings" panose="05000000000000000000" pitchFamily="2" charset="2"/>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lr>
          <a:srgbClr val="077C97"/>
        </a:buClr>
        <a:buFont typeface="Wingdings" panose="05000000000000000000" pitchFamily="2" charset="2"/>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lr>
          <a:srgbClr val="077C97"/>
        </a:buClr>
        <a:buFont typeface="Wingdings" panose="05000000000000000000" pitchFamily="2" charset="2"/>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lr>
          <a:srgbClr val="077C97"/>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30.bin"/><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35.wmf"/><Relationship Id="rId5" Type="http://schemas.openxmlformats.org/officeDocument/2006/relationships/oleObject" Target="../embeddings/oleObject31.bin"/><Relationship Id="rId4" Type="http://schemas.openxmlformats.org/officeDocument/2006/relationships/image" Target="../media/image34.wmf"/></Relationships>
</file>

<file path=ppt/slides/_rels/slide11.xml.rels><?xml version="1.0" encoding="UTF-8" standalone="yes"?>
<Relationships xmlns="http://schemas.openxmlformats.org/package/2006/relationships"><Relationship Id="rId8" Type="http://schemas.openxmlformats.org/officeDocument/2006/relationships/image" Target="../media/image38.wmf"/><Relationship Id="rId13" Type="http://schemas.openxmlformats.org/officeDocument/2006/relationships/oleObject" Target="../embeddings/oleObject37.bin"/><Relationship Id="rId3" Type="http://schemas.openxmlformats.org/officeDocument/2006/relationships/oleObject" Target="../embeddings/oleObject32.bin"/><Relationship Id="rId7" Type="http://schemas.openxmlformats.org/officeDocument/2006/relationships/oleObject" Target="../embeddings/oleObject34.bin"/><Relationship Id="rId12" Type="http://schemas.openxmlformats.org/officeDocument/2006/relationships/image" Target="../media/image40.wmf"/><Relationship Id="rId2" Type="http://schemas.openxmlformats.org/officeDocument/2006/relationships/slideLayout" Target="../slideLayouts/slideLayout2.xml"/><Relationship Id="rId16" Type="http://schemas.openxmlformats.org/officeDocument/2006/relationships/image" Target="../media/image42.wmf"/><Relationship Id="rId1" Type="http://schemas.openxmlformats.org/officeDocument/2006/relationships/vmlDrawing" Target="../drawings/vmlDrawing10.vml"/><Relationship Id="rId6" Type="http://schemas.openxmlformats.org/officeDocument/2006/relationships/image" Target="../media/image37.wmf"/><Relationship Id="rId11" Type="http://schemas.openxmlformats.org/officeDocument/2006/relationships/oleObject" Target="../embeddings/oleObject36.bin"/><Relationship Id="rId5" Type="http://schemas.openxmlformats.org/officeDocument/2006/relationships/oleObject" Target="../embeddings/oleObject33.bin"/><Relationship Id="rId15" Type="http://schemas.openxmlformats.org/officeDocument/2006/relationships/oleObject" Target="../embeddings/oleObject38.bin"/><Relationship Id="rId10" Type="http://schemas.openxmlformats.org/officeDocument/2006/relationships/image" Target="../media/image39.wmf"/><Relationship Id="rId4" Type="http://schemas.openxmlformats.org/officeDocument/2006/relationships/image" Target="../media/image36.wmf"/><Relationship Id="rId9" Type="http://schemas.openxmlformats.org/officeDocument/2006/relationships/oleObject" Target="../embeddings/oleObject35.bin"/><Relationship Id="rId14" Type="http://schemas.openxmlformats.org/officeDocument/2006/relationships/image" Target="../media/image41.w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41.bin"/><Relationship Id="rId3" Type="http://schemas.openxmlformats.org/officeDocument/2006/relationships/image" Target="../media/image49.png"/><Relationship Id="rId7" Type="http://schemas.openxmlformats.org/officeDocument/2006/relationships/image" Target="../media/image44.w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40.bin"/><Relationship Id="rId11" Type="http://schemas.openxmlformats.org/officeDocument/2006/relationships/image" Target="../media/image46.wmf"/><Relationship Id="rId5" Type="http://schemas.openxmlformats.org/officeDocument/2006/relationships/image" Target="../media/image43.wmf"/><Relationship Id="rId10" Type="http://schemas.openxmlformats.org/officeDocument/2006/relationships/oleObject" Target="../embeddings/oleObject42.bin"/><Relationship Id="rId4" Type="http://schemas.openxmlformats.org/officeDocument/2006/relationships/oleObject" Target="../embeddings/oleObject39.bin"/><Relationship Id="rId9" Type="http://schemas.openxmlformats.org/officeDocument/2006/relationships/image" Target="../media/image45.wmf"/></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7" Type="http://schemas.openxmlformats.org/officeDocument/2006/relationships/image" Target="../media/image50.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48.png"/><Relationship Id="rId5" Type="http://schemas.openxmlformats.org/officeDocument/2006/relationships/image" Target="../media/image47.wmf"/><Relationship Id="rId4" Type="http://schemas.openxmlformats.org/officeDocument/2006/relationships/oleObject" Target="../embeddings/oleObject43.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4.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52.wmf"/><Relationship Id="rId5" Type="http://schemas.openxmlformats.org/officeDocument/2006/relationships/oleObject" Target="../embeddings/oleObject45.bin"/><Relationship Id="rId4" Type="http://schemas.openxmlformats.org/officeDocument/2006/relationships/image" Target="../media/image51.wmf"/></Relationships>
</file>

<file path=ppt/slides/_rels/slide15.xml.rels><?xml version="1.0" encoding="UTF-8" standalone="yes"?>
<Relationships xmlns="http://schemas.openxmlformats.org/package/2006/relationships"><Relationship Id="rId8" Type="http://schemas.openxmlformats.org/officeDocument/2006/relationships/image" Target="../media/image55.wmf"/><Relationship Id="rId3" Type="http://schemas.openxmlformats.org/officeDocument/2006/relationships/oleObject" Target="../embeddings/oleObject46.bin"/><Relationship Id="rId7" Type="http://schemas.openxmlformats.org/officeDocument/2006/relationships/oleObject" Target="../embeddings/oleObject48.bin"/><Relationship Id="rId2" Type="http://schemas.openxmlformats.org/officeDocument/2006/relationships/slideLayout" Target="../slideLayouts/slideLayout2.xml"/><Relationship Id="rId1" Type="http://schemas.openxmlformats.org/officeDocument/2006/relationships/vmlDrawing" Target="../drawings/vmlDrawing14.vml"/><Relationship Id="rId6" Type="http://schemas.openxmlformats.org/officeDocument/2006/relationships/image" Target="../media/image54.wmf"/><Relationship Id="rId5" Type="http://schemas.openxmlformats.org/officeDocument/2006/relationships/oleObject" Target="../embeddings/oleObject47.bin"/><Relationship Id="rId4" Type="http://schemas.openxmlformats.org/officeDocument/2006/relationships/image" Target="../media/image53.wmf"/><Relationship Id="rId9" Type="http://schemas.openxmlformats.org/officeDocument/2006/relationships/image" Target="../media/image56.png"/></Relationships>
</file>

<file path=ppt/slides/_rels/slide16.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wmf"/><Relationship Id="rId3" Type="http://schemas.openxmlformats.org/officeDocument/2006/relationships/notesSlide" Target="../notesSlides/notesSlide2.xml"/><Relationship Id="rId7" Type="http://schemas.openxmlformats.org/officeDocument/2006/relationships/oleObject" Target="../embeddings/oleObject2.bin"/><Relationship Id="rId12" Type="http://schemas.openxmlformats.org/officeDocument/2006/relationships/image" Target="../media/image7.w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11" Type="http://schemas.openxmlformats.org/officeDocument/2006/relationships/oleObject" Target="../embeddings/oleObject4.bin"/><Relationship Id="rId5" Type="http://schemas.openxmlformats.org/officeDocument/2006/relationships/oleObject" Target="../embeddings/oleObject1.bin"/><Relationship Id="rId10" Type="http://schemas.openxmlformats.org/officeDocument/2006/relationships/image" Target="../media/image6.wmf"/><Relationship Id="rId4" Type="http://schemas.openxmlformats.org/officeDocument/2006/relationships/image" Target="../media/image8.png"/><Relationship Id="rId9" Type="http://schemas.openxmlformats.org/officeDocument/2006/relationships/oleObject" Target="../embeddings/oleObject3.bin"/></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9.wmf"/><Relationship Id="rId5" Type="http://schemas.openxmlformats.org/officeDocument/2006/relationships/oleObject" Target="../embeddings/oleObject6.bin"/><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8" Type="http://schemas.openxmlformats.org/officeDocument/2006/relationships/image" Target="../media/image12.wmf"/><Relationship Id="rId3" Type="http://schemas.openxmlformats.org/officeDocument/2006/relationships/oleObject" Target="../embeddings/oleObject7.bin"/><Relationship Id="rId7" Type="http://schemas.openxmlformats.org/officeDocument/2006/relationships/oleObject" Target="../embeddings/oleObject9.bin"/><Relationship Id="rId12" Type="http://schemas.openxmlformats.org/officeDocument/2006/relationships/image" Target="../media/image14.wmf"/><Relationship Id="rId2" Type="http://schemas.openxmlformats.org/officeDocument/2006/relationships/slideLayout" Target="../slideLayouts/slideLayout12.xml"/><Relationship Id="rId1" Type="http://schemas.openxmlformats.org/officeDocument/2006/relationships/vmlDrawing" Target="../drawings/vmlDrawing3.vml"/><Relationship Id="rId6" Type="http://schemas.openxmlformats.org/officeDocument/2006/relationships/image" Target="../media/image11.wmf"/><Relationship Id="rId11" Type="http://schemas.openxmlformats.org/officeDocument/2006/relationships/oleObject" Target="../embeddings/oleObject11.bin"/><Relationship Id="rId5" Type="http://schemas.openxmlformats.org/officeDocument/2006/relationships/oleObject" Target="../embeddings/oleObject8.bin"/><Relationship Id="rId10" Type="http://schemas.openxmlformats.org/officeDocument/2006/relationships/image" Target="../media/image13.wmf"/><Relationship Id="rId4" Type="http://schemas.openxmlformats.org/officeDocument/2006/relationships/image" Target="../media/image10.wmf"/><Relationship Id="rId9" Type="http://schemas.openxmlformats.org/officeDocument/2006/relationships/oleObject" Target="../embeddings/oleObject10.bin"/></Relationships>
</file>

<file path=ppt/slides/_rels/slide5.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oleObject" Target="../embeddings/oleObject12.bin"/><Relationship Id="rId7" Type="http://schemas.openxmlformats.org/officeDocument/2006/relationships/oleObject" Target="../embeddings/oleObject14.bin"/><Relationship Id="rId12"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wmf"/><Relationship Id="rId11" Type="http://schemas.openxmlformats.org/officeDocument/2006/relationships/oleObject" Target="../embeddings/oleObject16.bin"/><Relationship Id="rId5" Type="http://schemas.openxmlformats.org/officeDocument/2006/relationships/oleObject" Target="../embeddings/oleObject13.bin"/><Relationship Id="rId10" Type="http://schemas.openxmlformats.org/officeDocument/2006/relationships/image" Target="../media/image18.wmf"/><Relationship Id="rId4" Type="http://schemas.openxmlformats.org/officeDocument/2006/relationships/image" Target="../media/image15.wmf"/><Relationship Id="rId9" Type="http://schemas.openxmlformats.org/officeDocument/2006/relationships/oleObject" Target="../embeddings/oleObject15.bin"/></Relationships>
</file>

<file path=ppt/slides/_rels/slide6.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23.png"/><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oleObject" Target="../embeddings/oleObject18.bin"/><Relationship Id="rId5" Type="http://schemas.openxmlformats.org/officeDocument/2006/relationships/image" Target="../media/image20.wmf"/><Relationship Id="rId4" Type="http://schemas.openxmlformats.org/officeDocument/2006/relationships/oleObject" Target="../embeddings/oleObject17.bin"/></Relationships>
</file>

<file path=ppt/slides/_rels/slide7.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oleObject" Target="../embeddings/oleObject19.bin"/><Relationship Id="rId7" Type="http://schemas.openxmlformats.org/officeDocument/2006/relationships/oleObject" Target="../embeddings/oleObject21.bin"/><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4.wmf"/><Relationship Id="rId5" Type="http://schemas.openxmlformats.org/officeDocument/2006/relationships/oleObject" Target="../embeddings/oleObject20.bin"/><Relationship Id="rId4" Type="http://schemas.openxmlformats.org/officeDocument/2006/relationships/image" Target="../media/image23.wmf"/></Relationships>
</file>

<file path=ppt/slides/_rels/slide8.xml.rels><?xml version="1.0" encoding="UTF-8" standalone="yes"?>
<Relationships xmlns="http://schemas.openxmlformats.org/package/2006/relationships"><Relationship Id="rId8" Type="http://schemas.openxmlformats.org/officeDocument/2006/relationships/image" Target="../media/image28.wmf"/><Relationship Id="rId3" Type="http://schemas.openxmlformats.org/officeDocument/2006/relationships/oleObject" Target="../embeddings/oleObject22.bin"/><Relationship Id="rId7"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7.wmf"/><Relationship Id="rId5" Type="http://schemas.openxmlformats.org/officeDocument/2006/relationships/oleObject" Target="../embeddings/oleObject23.bin"/><Relationship Id="rId4" Type="http://schemas.openxmlformats.org/officeDocument/2006/relationships/image" Target="../media/image26.wmf"/></Relationships>
</file>

<file path=ppt/slides/_rels/slide9.xml.rels><?xml version="1.0" encoding="UTF-8" standalone="yes"?>
<Relationships xmlns="http://schemas.openxmlformats.org/package/2006/relationships"><Relationship Id="rId8" Type="http://schemas.openxmlformats.org/officeDocument/2006/relationships/image" Target="../media/image31.wmf"/><Relationship Id="rId3" Type="http://schemas.openxmlformats.org/officeDocument/2006/relationships/oleObject" Target="../embeddings/oleObject25.bin"/><Relationship Id="rId7" Type="http://schemas.openxmlformats.org/officeDocument/2006/relationships/oleObject" Target="../embeddings/oleObject27.bin"/><Relationship Id="rId12"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30.wmf"/><Relationship Id="rId11" Type="http://schemas.openxmlformats.org/officeDocument/2006/relationships/oleObject" Target="../embeddings/oleObject29.bin"/><Relationship Id="rId5" Type="http://schemas.openxmlformats.org/officeDocument/2006/relationships/oleObject" Target="../embeddings/oleObject26.bin"/><Relationship Id="rId10" Type="http://schemas.openxmlformats.org/officeDocument/2006/relationships/image" Target="../media/image32.wmf"/><Relationship Id="rId4" Type="http://schemas.openxmlformats.org/officeDocument/2006/relationships/image" Target="../media/image29.wmf"/><Relationship Id="rId9" Type="http://schemas.openxmlformats.org/officeDocument/2006/relationships/oleObject" Target="../embeddings/oleObject28.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9"/>
          <p:cNvSpPr>
            <a:spLocks noGrp="1"/>
          </p:cNvSpPr>
          <p:nvPr>
            <p:ph type="ftr" sz="quarter" idx="10"/>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l"/>
            <a:r>
              <a:rPr lang="en-US" altLang="en-US" sz="1200" dirty="0">
                <a:latin typeface="Arial" panose="020B0604020202020204" pitchFamily="34" charset="0"/>
              </a:rPr>
              <a:t> © </a:t>
            </a:r>
            <a:r>
              <a:rPr lang="en-US" altLang="en-US" sz="1200" dirty="0" smtClean="0">
                <a:latin typeface="Arial" panose="020B0604020202020204" pitchFamily="34" charset="0"/>
              </a:rPr>
              <a:t>2016 </a:t>
            </a:r>
            <a:r>
              <a:rPr lang="en-US" altLang="en-US" sz="1200" dirty="0">
                <a:latin typeface="Arial" panose="020B0604020202020204" pitchFamily="34" charset="0"/>
              </a:rPr>
              <a:t>Pearson Education, Inc.</a:t>
            </a:r>
          </a:p>
        </p:txBody>
      </p:sp>
      <p:sp>
        <p:nvSpPr>
          <p:cNvPr id="4099" name="Rectangle 3"/>
          <p:cNvSpPr>
            <a:spLocks noGrp="1" noChangeArrowheads="1"/>
          </p:cNvSpPr>
          <p:nvPr>
            <p:ph type="ctrTitle"/>
          </p:nvPr>
        </p:nvSpPr>
        <p:spPr/>
        <p:txBody>
          <a:bodyPr/>
          <a:lstStyle/>
          <a:p>
            <a:pPr eaLnBrk="1" hangingPunct="1"/>
            <a:r>
              <a:rPr lang="en-US" altLang="en-US" smtClean="0"/>
              <a:t>Linear Equations</a:t>
            </a:r>
            <a:br>
              <a:rPr lang="en-US" altLang="en-US" smtClean="0"/>
            </a:br>
            <a:r>
              <a:rPr lang="en-US" altLang="en-US" smtClean="0"/>
              <a:t>in Linear Algebra</a:t>
            </a:r>
          </a:p>
        </p:txBody>
      </p:sp>
      <p:sp>
        <p:nvSpPr>
          <p:cNvPr id="4100" name="Rectangle 4"/>
          <p:cNvSpPr>
            <a:spLocks noGrp="1" noChangeArrowheads="1"/>
          </p:cNvSpPr>
          <p:nvPr>
            <p:ph type="subTitle" idx="1"/>
          </p:nvPr>
        </p:nvSpPr>
        <p:spPr/>
        <p:txBody>
          <a:bodyPr/>
          <a:lstStyle/>
          <a:p>
            <a:pPr eaLnBrk="1" hangingPunct="1"/>
            <a:r>
              <a:rPr lang="en-US" altLang="en-US" dirty="0" smtClean="0"/>
              <a:t>SOLUTION SETS OF LINEAR SYSTEMS</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3"/>
          <p:cNvSpPr>
            <a:spLocks noGrp="1"/>
          </p:cNvSpPr>
          <p:nvPr>
            <p:ph type="sldNum" sz="quarter" idx="10"/>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r>
              <a:rPr lang="en-US" altLang="en-US" sz="1200">
                <a:latin typeface="Arial" panose="020B0604020202020204" pitchFamily="34" charset="0"/>
              </a:rPr>
              <a:t>Slide 1.5- </a:t>
            </a:r>
            <a:fld id="{06C0BAA9-7ACC-4185-B218-9325610C6754}" type="slidenum">
              <a:rPr lang="en-US" altLang="en-US" sz="1200">
                <a:latin typeface="Arial" panose="020B0604020202020204" pitchFamily="34" charset="0"/>
              </a:rPr>
              <a:pPr algn="r"/>
              <a:t>10</a:t>
            </a:fld>
            <a:endParaRPr lang="en-CA" altLang="en-US" sz="1200">
              <a:latin typeface="Arial" panose="020B0604020202020204" pitchFamily="34" charset="0"/>
            </a:endParaRPr>
          </a:p>
        </p:txBody>
      </p:sp>
      <p:sp>
        <p:nvSpPr>
          <p:cNvPr id="1536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l"/>
            <a:r>
              <a:rPr lang="en-US" altLang="en-US" sz="1200" dirty="0">
                <a:latin typeface="Arial" panose="020B0604020202020204" pitchFamily="34" charset="0"/>
              </a:rPr>
              <a:t> © </a:t>
            </a:r>
            <a:r>
              <a:rPr lang="en-US" altLang="en-US" sz="1200" dirty="0" smtClean="0">
                <a:latin typeface="Arial" panose="020B0604020202020204" pitchFamily="34" charset="0"/>
              </a:rPr>
              <a:t>2016 </a:t>
            </a:r>
            <a:r>
              <a:rPr lang="en-US" altLang="en-US" sz="1200" dirty="0">
                <a:latin typeface="Arial" panose="020B0604020202020204" pitchFamily="34" charset="0"/>
              </a:rPr>
              <a:t>Pearson Education, Inc.</a:t>
            </a:r>
          </a:p>
        </p:txBody>
      </p:sp>
      <p:sp>
        <p:nvSpPr>
          <p:cNvPr id="15364" name="Rectangle 2"/>
          <p:cNvSpPr>
            <a:spLocks noGrp="1" noChangeArrowheads="1"/>
          </p:cNvSpPr>
          <p:nvPr>
            <p:ph type="title"/>
          </p:nvPr>
        </p:nvSpPr>
        <p:spPr/>
        <p:txBody>
          <a:bodyPr/>
          <a:lstStyle/>
          <a:p>
            <a:pPr eaLnBrk="1" hangingPunct="1"/>
            <a:r>
              <a:rPr lang="en-US" altLang="en-US" smtClean="0"/>
              <a:t>SOLUTIONS OF NONHOMOGENEOUS SYSTEMS</a:t>
            </a:r>
          </a:p>
        </p:txBody>
      </p:sp>
      <p:sp>
        <p:nvSpPr>
          <p:cNvPr id="665603" name="Rectangle 3"/>
          <p:cNvSpPr>
            <a:spLocks noGrp="1" noChangeArrowheads="1"/>
          </p:cNvSpPr>
          <p:nvPr>
            <p:ph type="body" idx="1"/>
          </p:nvPr>
        </p:nvSpPr>
        <p:spPr>
          <a:xfrm>
            <a:off x="228600" y="1371600"/>
            <a:ext cx="8686800" cy="5334000"/>
          </a:xfrm>
        </p:spPr>
        <p:txBody>
          <a:bodyPr/>
          <a:lstStyle/>
          <a:p>
            <a:pPr eaLnBrk="1" hangingPunct="1"/>
            <a:r>
              <a:rPr lang="en-US" altLang="en-US" sz="2800" dirty="0" smtClean="0"/>
              <a:t>As a vector, the general solution of               has the form</a:t>
            </a:r>
          </a:p>
        </p:txBody>
      </p:sp>
      <p:graphicFrame>
        <p:nvGraphicFramePr>
          <p:cNvPr id="665604" name="Object 4"/>
          <p:cNvGraphicFramePr>
            <a:graphicFrameLocks noChangeAspect="1"/>
          </p:cNvGraphicFramePr>
          <p:nvPr>
            <p:extLst>
              <p:ext uri="{D42A27DB-BD31-4B8C-83A1-F6EECF244321}">
                <p14:modId xmlns:p14="http://schemas.microsoft.com/office/powerpoint/2010/main" val="3441095168"/>
              </p:ext>
            </p:extLst>
          </p:nvPr>
        </p:nvGraphicFramePr>
        <p:xfrm>
          <a:off x="5715000" y="1473200"/>
          <a:ext cx="1143000" cy="355600"/>
        </p:xfrm>
        <a:graphic>
          <a:graphicData uri="http://schemas.openxmlformats.org/presentationml/2006/ole">
            <mc:AlternateContent xmlns:mc="http://schemas.openxmlformats.org/markup-compatibility/2006">
              <mc:Choice xmlns:v="urn:schemas-microsoft-com:vml" Requires="v">
                <p:oleObj spid="_x0000_s15388" name="Equation" r:id="rId3" imgW="1143000" imgH="355600" progId="Equation.DSMT4">
                  <p:embed/>
                </p:oleObj>
              </mc:Choice>
              <mc:Fallback>
                <p:oleObj name="Equation" r:id="rId3" imgW="1143000" imgH="355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1473200"/>
                        <a:ext cx="11430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5605" name="Object 5"/>
          <p:cNvGraphicFramePr>
            <a:graphicFrameLocks noChangeAspect="1"/>
          </p:cNvGraphicFramePr>
          <p:nvPr/>
        </p:nvGraphicFramePr>
        <p:xfrm>
          <a:off x="304800" y="2362200"/>
          <a:ext cx="8610600" cy="2743200"/>
        </p:xfrm>
        <a:graphic>
          <a:graphicData uri="http://schemas.openxmlformats.org/presentationml/2006/ole">
            <mc:AlternateContent xmlns:mc="http://schemas.openxmlformats.org/markup-compatibility/2006">
              <mc:Choice xmlns:v="urn:schemas-microsoft-com:vml" Requires="v">
                <p:oleObj spid="_x0000_s15389" name="Equation" r:id="rId5" imgW="8610600" imgH="2743200" progId="Equation.DSMT4">
                  <p:embed/>
                </p:oleObj>
              </mc:Choice>
              <mc:Fallback>
                <p:oleObj name="Equation" r:id="rId5" imgW="8610600" imgH="27432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4800" y="2362200"/>
                        <a:ext cx="8610600" cy="2743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65606" name="Line 6"/>
          <p:cNvSpPr>
            <a:spLocks noChangeShapeType="1"/>
          </p:cNvSpPr>
          <p:nvPr/>
        </p:nvSpPr>
        <p:spPr bwMode="auto">
          <a:xfrm flipV="1">
            <a:off x="7239000" y="4648200"/>
            <a:ext cx="0" cy="9144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07" name="Line 7"/>
          <p:cNvSpPr>
            <a:spLocks noChangeShapeType="1"/>
          </p:cNvSpPr>
          <p:nvPr/>
        </p:nvSpPr>
        <p:spPr bwMode="auto">
          <a:xfrm flipV="1">
            <a:off x="8534400" y="5105400"/>
            <a:ext cx="0" cy="457200"/>
          </a:xfrm>
          <a:prstGeom prst="line">
            <a:avLst/>
          </a:prstGeom>
          <a:noFill/>
          <a:ln w="9525">
            <a:solidFill>
              <a:srgbClr val="0099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5609" name="Text Box 9" descr="Pink tissue paper"/>
          <p:cNvSpPr txBox="1">
            <a:spLocks noChangeArrowheads="1"/>
          </p:cNvSpPr>
          <p:nvPr/>
        </p:nvSpPr>
        <p:spPr bwMode="auto">
          <a:xfrm>
            <a:off x="6858000" y="5486400"/>
            <a:ext cx="762000" cy="457200"/>
          </a:xfrm>
          <a:prstGeom prst="rect">
            <a:avLst/>
          </a:prstGeom>
          <a:noFill/>
          <a:ln>
            <a:noFill/>
          </a:ln>
          <a:effectLst/>
          <a:extLst>
            <a:ext uri="{909E8E84-426E-40DD-AFC4-6F175D3DCCD1}">
              <a14:hiddenFill xmlns:a14="http://schemas.microsoft.com/office/drawing/2010/main">
                <a:blipFill dpi="0" rotWithShape="0">
                  <a:blip r:embed="rId7"/>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eaLnBrk="1" hangingPunct="1">
              <a:spcBef>
                <a:spcPct val="50000"/>
              </a:spcBef>
            </a:pPr>
            <a:r>
              <a:rPr lang="en-US" altLang="en-US">
                <a:solidFill>
                  <a:srgbClr val="0099FF"/>
                </a:solidFill>
                <a:latin typeface="Times New Roman" panose="02020603050405020304" pitchFamily="18" charset="0"/>
              </a:rPr>
              <a:t>p</a:t>
            </a:r>
          </a:p>
        </p:txBody>
      </p:sp>
      <p:sp>
        <p:nvSpPr>
          <p:cNvPr id="665610" name="Text Box 10" descr="Pink tissue paper"/>
          <p:cNvSpPr txBox="1">
            <a:spLocks noChangeArrowheads="1"/>
          </p:cNvSpPr>
          <p:nvPr/>
        </p:nvSpPr>
        <p:spPr bwMode="auto">
          <a:xfrm>
            <a:off x="8229600" y="5486400"/>
            <a:ext cx="609600" cy="457200"/>
          </a:xfrm>
          <a:prstGeom prst="rect">
            <a:avLst/>
          </a:prstGeom>
          <a:noFill/>
          <a:ln>
            <a:noFill/>
          </a:ln>
          <a:effectLst/>
          <a:extLst>
            <a:ext uri="{909E8E84-426E-40DD-AFC4-6F175D3DCCD1}">
              <a14:hiddenFill xmlns:a14="http://schemas.microsoft.com/office/drawing/2010/main">
                <a:blipFill dpi="0" rotWithShape="0">
                  <a:blip r:embed="rId7"/>
                  <a:srcRect/>
                  <a:tile tx="0" ty="0" sx="100000" sy="100000" flip="none" algn="tl"/>
                </a:blip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eaLnBrk="1" hangingPunct="1">
              <a:spcBef>
                <a:spcPct val="50000"/>
              </a:spcBef>
            </a:pPr>
            <a:r>
              <a:rPr lang="en-US" altLang="en-US">
                <a:solidFill>
                  <a:srgbClr val="0099FF"/>
                </a:solidFill>
                <a:latin typeface="Times New Roman" panose="02020603050405020304" pitchFamily="18" charset="0"/>
              </a:rPr>
              <a:t>v</a:t>
            </a:r>
          </a:p>
        </p:txBody>
      </p:sp>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3"/>
          <p:cNvSpPr>
            <a:spLocks noGrp="1"/>
          </p:cNvSpPr>
          <p:nvPr>
            <p:ph type="sldNum" sz="quarter" idx="10"/>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r>
              <a:rPr lang="en-US" altLang="en-US" sz="1200">
                <a:latin typeface="Arial" panose="020B0604020202020204" pitchFamily="34" charset="0"/>
              </a:rPr>
              <a:t>Slide 1.5- </a:t>
            </a:r>
            <a:fld id="{B100DE09-957D-433B-956D-971A570C6231}" type="slidenum">
              <a:rPr lang="en-US" altLang="en-US" sz="1200">
                <a:latin typeface="Arial" panose="020B0604020202020204" pitchFamily="34" charset="0"/>
              </a:rPr>
              <a:pPr algn="r"/>
              <a:t>11</a:t>
            </a:fld>
            <a:endParaRPr lang="en-CA" altLang="en-US" sz="1200">
              <a:latin typeface="Arial" panose="020B0604020202020204" pitchFamily="34" charset="0"/>
            </a:endParaRPr>
          </a:p>
        </p:txBody>
      </p:sp>
      <p:sp>
        <p:nvSpPr>
          <p:cNvPr id="1638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l"/>
            <a:r>
              <a:rPr lang="en-US" altLang="en-US" sz="1200" dirty="0">
                <a:latin typeface="Arial" panose="020B0604020202020204" pitchFamily="34" charset="0"/>
              </a:rPr>
              <a:t> © </a:t>
            </a:r>
            <a:r>
              <a:rPr lang="en-US" altLang="en-US" sz="1200" dirty="0" smtClean="0">
                <a:latin typeface="Arial" panose="020B0604020202020204" pitchFamily="34" charset="0"/>
              </a:rPr>
              <a:t>2016 Pearson </a:t>
            </a:r>
            <a:r>
              <a:rPr lang="en-US" altLang="en-US" sz="1200" dirty="0">
                <a:latin typeface="Arial" panose="020B0604020202020204" pitchFamily="34" charset="0"/>
              </a:rPr>
              <a:t>Education, </a:t>
            </a:r>
            <a:r>
              <a:rPr lang="en-US" altLang="en-US" sz="1200" dirty="0" smtClean="0">
                <a:latin typeface="Arial" panose="020B0604020202020204" pitchFamily="34" charset="0"/>
              </a:rPr>
              <a:t>Inc.</a:t>
            </a:r>
            <a:endParaRPr lang="en-US" altLang="en-US" sz="1200" dirty="0">
              <a:latin typeface="Arial" panose="020B0604020202020204" pitchFamily="34" charset="0"/>
            </a:endParaRPr>
          </a:p>
        </p:txBody>
      </p:sp>
      <p:sp>
        <p:nvSpPr>
          <p:cNvPr id="16388" name="Rectangle 2"/>
          <p:cNvSpPr>
            <a:spLocks noGrp="1" noChangeArrowheads="1"/>
          </p:cNvSpPr>
          <p:nvPr>
            <p:ph type="title"/>
          </p:nvPr>
        </p:nvSpPr>
        <p:spPr/>
        <p:txBody>
          <a:bodyPr/>
          <a:lstStyle/>
          <a:p>
            <a:pPr eaLnBrk="1" hangingPunct="1"/>
            <a:r>
              <a:rPr lang="en-US" altLang="en-US" smtClean="0"/>
              <a:t>SOLUTIONS OF NONHOMOGENEOUS SYSTEMS</a:t>
            </a:r>
          </a:p>
        </p:txBody>
      </p:sp>
      <p:sp>
        <p:nvSpPr>
          <p:cNvPr id="666627" name="Rectangle 3"/>
          <p:cNvSpPr>
            <a:spLocks noGrp="1" noChangeArrowheads="1"/>
          </p:cNvSpPr>
          <p:nvPr>
            <p:ph type="body" idx="1"/>
          </p:nvPr>
        </p:nvSpPr>
        <p:spPr>
          <a:xfrm>
            <a:off x="457200" y="1066800"/>
            <a:ext cx="8229600" cy="5410200"/>
          </a:xfrm>
        </p:spPr>
        <p:txBody>
          <a:bodyPr/>
          <a:lstStyle/>
          <a:p>
            <a:pPr eaLnBrk="1" hangingPunct="1"/>
            <a:r>
              <a:rPr lang="en-US" altLang="en-US" sz="2800" dirty="0" smtClean="0"/>
              <a:t>The equation                   , or, writing </a:t>
            </a:r>
            <a:r>
              <a:rPr lang="en-US" altLang="en-US" sz="2800" i="1" dirty="0" smtClean="0"/>
              <a:t>t</a:t>
            </a:r>
            <a:r>
              <a:rPr lang="en-US" altLang="en-US" sz="2800" dirty="0" smtClean="0"/>
              <a:t> as a general parameter,</a:t>
            </a:r>
          </a:p>
          <a:p>
            <a:pPr eaLnBrk="1" hangingPunct="1">
              <a:buFont typeface="Wingdings" panose="05000000000000000000" pitchFamily="2" charset="2"/>
              <a:buNone/>
            </a:pPr>
            <a:r>
              <a:rPr lang="en-US" altLang="en-US" sz="2800" dirty="0" smtClean="0"/>
              <a:t>                                           (</a:t>
            </a:r>
            <a:r>
              <a:rPr lang="en-US" altLang="en-US" sz="2800" i="1" dirty="0" smtClean="0"/>
              <a:t>t</a:t>
            </a:r>
            <a:r>
              <a:rPr lang="en-US" altLang="en-US" sz="2800" dirty="0" smtClean="0"/>
              <a:t> in </a:t>
            </a:r>
            <a:r>
              <a:rPr lang="en-US" altLang="en-US" sz="2800" dirty="0" smtClean="0">
                <a:latin typeface="Cambria Math" panose="02040503050406030204" pitchFamily="18" charset="0"/>
                <a:ea typeface="Cambria Math" panose="02040503050406030204" pitchFamily="18" charset="0"/>
              </a:rPr>
              <a:t>ℝ</a:t>
            </a:r>
            <a:r>
              <a:rPr lang="en-US" altLang="en-US" sz="2800" dirty="0" smtClean="0"/>
              <a:t>) 		(3)</a:t>
            </a:r>
          </a:p>
          <a:p>
            <a:pPr eaLnBrk="1" hangingPunct="1">
              <a:buFont typeface="Wingdings" panose="05000000000000000000" pitchFamily="2" charset="2"/>
              <a:buNone/>
            </a:pPr>
            <a:r>
              <a:rPr lang="en-US" altLang="en-US" sz="2800" dirty="0" smtClean="0"/>
              <a:t>	describes the solution set of              in parametric vector form.</a:t>
            </a:r>
          </a:p>
          <a:p>
            <a:pPr eaLnBrk="1" hangingPunct="1"/>
            <a:r>
              <a:rPr lang="en-US" altLang="en-US" sz="2800" dirty="0" smtClean="0"/>
              <a:t>The solution set of            has the parametric vector equation</a:t>
            </a:r>
          </a:p>
          <a:p>
            <a:pPr eaLnBrk="1" hangingPunct="1">
              <a:buFont typeface="Wingdings" panose="05000000000000000000" pitchFamily="2" charset="2"/>
              <a:buNone/>
            </a:pPr>
            <a:r>
              <a:rPr lang="en-US" altLang="en-US" sz="2800" dirty="0" smtClean="0"/>
              <a:t>                   	                        (</a:t>
            </a:r>
            <a:r>
              <a:rPr lang="en-US" altLang="en-US" sz="2800" i="1" dirty="0" smtClean="0"/>
              <a:t>t</a:t>
            </a:r>
            <a:r>
              <a:rPr lang="en-US" altLang="en-US" sz="2800" dirty="0" smtClean="0"/>
              <a:t> in </a:t>
            </a:r>
            <a:r>
              <a:rPr lang="en-US" altLang="en-US" sz="2800" dirty="0" smtClean="0">
                <a:latin typeface="Cambria Math" panose="02040503050406030204" pitchFamily="18" charset="0"/>
                <a:ea typeface="Cambria Math" panose="02040503050406030204" pitchFamily="18" charset="0"/>
              </a:rPr>
              <a:t>ℝ</a:t>
            </a:r>
            <a:r>
              <a:rPr lang="en-US" altLang="en-US" sz="2800" dirty="0" smtClean="0"/>
              <a:t>) 		(4)</a:t>
            </a:r>
          </a:p>
          <a:p>
            <a:pPr eaLnBrk="1" hangingPunct="1">
              <a:buFont typeface="Wingdings" panose="05000000000000000000" pitchFamily="2" charset="2"/>
              <a:buNone/>
            </a:pPr>
            <a:r>
              <a:rPr lang="en-US" altLang="en-US" sz="2800" dirty="0" smtClean="0"/>
              <a:t>	[with the same </a:t>
            </a:r>
            <a:r>
              <a:rPr lang="en-US" altLang="en-US" sz="2800" b="1" dirty="0" smtClean="0"/>
              <a:t>v</a:t>
            </a:r>
            <a:r>
              <a:rPr lang="en-US" altLang="en-US" sz="2800" dirty="0" smtClean="0"/>
              <a:t> that appears in (3)]. </a:t>
            </a:r>
          </a:p>
          <a:p>
            <a:pPr eaLnBrk="1" hangingPunct="1"/>
            <a:r>
              <a:rPr lang="en-US" altLang="en-US" sz="2800" dirty="0" smtClean="0"/>
              <a:t>Thus the solutions of              are obtained by adding the vector </a:t>
            </a:r>
            <a:r>
              <a:rPr lang="en-US" altLang="en-US" sz="2800" b="1" dirty="0" smtClean="0"/>
              <a:t>p</a:t>
            </a:r>
            <a:r>
              <a:rPr lang="en-US" altLang="en-US" sz="2800" dirty="0" smtClean="0"/>
              <a:t> to the solutions of            .</a:t>
            </a:r>
          </a:p>
          <a:p>
            <a:pPr eaLnBrk="1" hangingPunct="1"/>
            <a:endParaRPr lang="en-US" altLang="en-US" sz="2800" dirty="0" smtClean="0"/>
          </a:p>
        </p:txBody>
      </p:sp>
      <p:graphicFrame>
        <p:nvGraphicFramePr>
          <p:cNvPr id="666628" name="Object 4"/>
          <p:cNvGraphicFramePr>
            <a:graphicFrameLocks noChangeAspect="1"/>
          </p:cNvGraphicFramePr>
          <p:nvPr/>
        </p:nvGraphicFramePr>
        <p:xfrm>
          <a:off x="2819400" y="1130300"/>
          <a:ext cx="1600200" cy="441325"/>
        </p:xfrm>
        <a:graphic>
          <a:graphicData uri="http://schemas.openxmlformats.org/presentationml/2006/ole">
            <mc:AlternateContent xmlns:mc="http://schemas.openxmlformats.org/markup-compatibility/2006">
              <mc:Choice xmlns:v="urn:schemas-microsoft-com:vml" Requires="v">
                <p:oleObj spid="_x0000_s16461" name="Equation" r:id="rId3" imgW="1752600" imgH="482600" progId="Equation.DSMT4">
                  <p:embed/>
                </p:oleObj>
              </mc:Choice>
              <mc:Fallback>
                <p:oleObj name="Equation" r:id="rId3" imgW="1752600" imgH="482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19400" y="1130300"/>
                        <a:ext cx="1600200"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6629" name="Object 5"/>
          <p:cNvGraphicFramePr>
            <a:graphicFrameLocks noChangeAspect="1"/>
          </p:cNvGraphicFramePr>
          <p:nvPr>
            <p:extLst>
              <p:ext uri="{D42A27DB-BD31-4B8C-83A1-F6EECF244321}">
                <p14:modId xmlns:p14="http://schemas.microsoft.com/office/powerpoint/2010/main" val="2802004910"/>
              </p:ext>
            </p:extLst>
          </p:nvPr>
        </p:nvGraphicFramePr>
        <p:xfrm>
          <a:off x="2454369" y="2133600"/>
          <a:ext cx="1536700" cy="368300"/>
        </p:xfrm>
        <a:graphic>
          <a:graphicData uri="http://schemas.openxmlformats.org/presentationml/2006/ole">
            <mc:AlternateContent xmlns:mc="http://schemas.openxmlformats.org/markup-compatibility/2006">
              <mc:Choice xmlns:v="urn:schemas-microsoft-com:vml" Requires="v">
                <p:oleObj spid="_x0000_s16462" name="Equation" r:id="rId5" imgW="1536700" imgH="368300" progId="Equation.DSMT4">
                  <p:embed/>
                </p:oleObj>
              </mc:Choice>
              <mc:Fallback>
                <p:oleObj name="Equation" r:id="rId5" imgW="1536700" imgH="3683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54369" y="2133600"/>
                        <a:ext cx="15367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6631" name="Object 7"/>
          <p:cNvGraphicFramePr>
            <a:graphicFrameLocks noChangeAspect="1"/>
          </p:cNvGraphicFramePr>
          <p:nvPr/>
        </p:nvGraphicFramePr>
        <p:xfrm>
          <a:off x="4953000" y="2616200"/>
          <a:ext cx="1066800" cy="331788"/>
        </p:xfrm>
        <a:graphic>
          <a:graphicData uri="http://schemas.openxmlformats.org/presentationml/2006/ole">
            <mc:AlternateContent xmlns:mc="http://schemas.openxmlformats.org/markup-compatibility/2006">
              <mc:Choice xmlns:v="urn:schemas-microsoft-com:vml" Requires="v">
                <p:oleObj spid="_x0000_s16463" name="Equation" r:id="rId7" imgW="1143000" imgH="355600" progId="Equation.DSMT4">
                  <p:embed/>
                </p:oleObj>
              </mc:Choice>
              <mc:Fallback>
                <p:oleObj name="Equation" r:id="rId7" imgW="1143000" imgH="3556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53000" y="2616200"/>
                        <a:ext cx="1066800"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6632" name="Object 8"/>
          <p:cNvGraphicFramePr>
            <a:graphicFrameLocks noChangeAspect="1"/>
          </p:cNvGraphicFramePr>
          <p:nvPr/>
        </p:nvGraphicFramePr>
        <p:xfrm>
          <a:off x="3581400" y="3581400"/>
          <a:ext cx="990600" cy="300038"/>
        </p:xfrm>
        <a:graphic>
          <a:graphicData uri="http://schemas.openxmlformats.org/presentationml/2006/ole">
            <mc:AlternateContent xmlns:mc="http://schemas.openxmlformats.org/markup-compatibility/2006">
              <mc:Choice xmlns:v="urn:schemas-microsoft-com:vml" Requires="v">
                <p:oleObj spid="_x0000_s16464" name="Equation" r:id="rId9" imgW="1129810" imgH="342751" progId="Equation.DSMT4">
                  <p:embed/>
                </p:oleObj>
              </mc:Choice>
              <mc:Fallback>
                <p:oleObj name="Equation" r:id="rId9" imgW="1129810" imgH="342751" progId="Equation.DSMT4">
                  <p:embed/>
                  <p:pic>
                    <p:nvPicPr>
                      <p:cNvPr id="0" name="Object 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581400" y="3581400"/>
                        <a:ext cx="990600" cy="30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6633" name="Object 9"/>
          <p:cNvGraphicFramePr>
            <a:graphicFrameLocks noChangeAspect="1"/>
          </p:cNvGraphicFramePr>
          <p:nvPr>
            <p:extLst>
              <p:ext uri="{D42A27DB-BD31-4B8C-83A1-F6EECF244321}">
                <p14:modId xmlns:p14="http://schemas.microsoft.com/office/powerpoint/2010/main" val="1586135335"/>
              </p:ext>
            </p:extLst>
          </p:nvPr>
        </p:nvGraphicFramePr>
        <p:xfrm>
          <a:off x="3149600" y="4533900"/>
          <a:ext cx="965200" cy="292100"/>
        </p:xfrm>
        <a:graphic>
          <a:graphicData uri="http://schemas.openxmlformats.org/presentationml/2006/ole">
            <mc:AlternateContent xmlns:mc="http://schemas.openxmlformats.org/markup-compatibility/2006">
              <mc:Choice xmlns:v="urn:schemas-microsoft-com:vml" Requires="v">
                <p:oleObj spid="_x0000_s16465" name="Equation" r:id="rId11" imgW="965200" imgH="292100" progId="Equation.DSMT4">
                  <p:embed/>
                </p:oleObj>
              </mc:Choice>
              <mc:Fallback>
                <p:oleObj name="Equation" r:id="rId11" imgW="965200" imgH="292100" progId="Equation.DSMT4">
                  <p:embed/>
                  <p:pic>
                    <p:nvPicPr>
                      <p:cNvPr id="0" name="Object 9"/>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149600" y="4533900"/>
                        <a:ext cx="9652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6635" name="Object 11"/>
          <p:cNvGraphicFramePr>
            <a:graphicFrameLocks noChangeAspect="1"/>
          </p:cNvGraphicFramePr>
          <p:nvPr/>
        </p:nvGraphicFramePr>
        <p:xfrm>
          <a:off x="3962400" y="5511800"/>
          <a:ext cx="1066800" cy="331788"/>
        </p:xfrm>
        <a:graphic>
          <a:graphicData uri="http://schemas.openxmlformats.org/presentationml/2006/ole">
            <mc:AlternateContent xmlns:mc="http://schemas.openxmlformats.org/markup-compatibility/2006">
              <mc:Choice xmlns:v="urn:schemas-microsoft-com:vml" Requires="v">
                <p:oleObj spid="_x0000_s16466" name="Equation" r:id="rId13" imgW="1143000" imgH="355600" progId="Equation.DSMT4">
                  <p:embed/>
                </p:oleObj>
              </mc:Choice>
              <mc:Fallback>
                <p:oleObj name="Equation" r:id="rId13" imgW="1143000" imgH="355600" progId="Equation.DSMT4">
                  <p:embed/>
                  <p:pic>
                    <p:nvPicPr>
                      <p:cNvPr id="0" name="Object 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962400" y="5511800"/>
                        <a:ext cx="1066800" cy="331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6636" name="Object 12"/>
          <p:cNvGraphicFramePr>
            <a:graphicFrameLocks noChangeAspect="1"/>
          </p:cNvGraphicFramePr>
          <p:nvPr/>
        </p:nvGraphicFramePr>
        <p:xfrm>
          <a:off x="5334000" y="5969000"/>
          <a:ext cx="990600" cy="300038"/>
        </p:xfrm>
        <a:graphic>
          <a:graphicData uri="http://schemas.openxmlformats.org/presentationml/2006/ole">
            <mc:AlternateContent xmlns:mc="http://schemas.openxmlformats.org/markup-compatibility/2006">
              <mc:Choice xmlns:v="urn:schemas-microsoft-com:vml" Requires="v">
                <p:oleObj spid="_x0000_s16467" name="Equation" r:id="rId15" imgW="1129810" imgH="342751" progId="Equation.DSMT4">
                  <p:embed/>
                </p:oleObj>
              </mc:Choice>
              <mc:Fallback>
                <p:oleObj name="Equation" r:id="rId15" imgW="1129810" imgH="342751" progId="Equation.DSMT4">
                  <p:embed/>
                  <p:pic>
                    <p:nvPicPr>
                      <p:cNvPr id="0" name="Object 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5334000" y="5969000"/>
                        <a:ext cx="990600" cy="30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0"/>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r>
              <a:rPr lang="en-US" altLang="en-US" sz="1200">
                <a:latin typeface="Arial" panose="020B0604020202020204" pitchFamily="34" charset="0"/>
              </a:rPr>
              <a:t>Slide 1.5- </a:t>
            </a:r>
            <a:fld id="{6CD16E31-CDD0-4194-8EBE-4C463C4EF6E6}" type="slidenum">
              <a:rPr lang="en-US" altLang="en-US" sz="1200">
                <a:latin typeface="Arial" panose="020B0604020202020204" pitchFamily="34" charset="0"/>
              </a:rPr>
              <a:pPr algn="r"/>
              <a:t>12</a:t>
            </a:fld>
            <a:endParaRPr lang="en-CA" altLang="en-US" sz="1200">
              <a:latin typeface="Arial" panose="020B0604020202020204" pitchFamily="34" charset="0"/>
            </a:endParaRPr>
          </a:p>
        </p:txBody>
      </p:sp>
      <p:sp>
        <p:nvSpPr>
          <p:cNvPr id="1741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l"/>
            <a:r>
              <a:rPr lang="en-US" altLang="en-US" sz="1200" dirty="0">
                <a:latin typeface="Arial" panose="020B0604020202020204" pitchFamily="34" charset="0"/>
              </a:rPr>
              <a:t> © </a:t>
            </a:r>
            <a:r>
              <a:rPr lang="en-US" altLang="en-US" sz="1200" dirty="0" smtClean="0">
                <a:latin typeface="Arial" panose="020B0604020202020204" pitchFamily="34" charset="0"/>
              </a:rPr>
              <a:t>2016 </a:t>
            </a:r>
            <a:r>
              <a:rPr lang="en-US" altLang="en-US" sz="1200" dirty="0">
                <a:latin typeface="Arial" panose="020B0604020202020204" pitchFamily="34" charset="0"/>
              </a:rPr>
              <a:t>Pearson Education, Inc.</a:t>
            </a:r>
          </a:p>
        </p:txBody>
      </p:sp>
      <p:sp>
        <p:nvSpPr>
          <p:cNvPr id="17412" name="Rectangle 2"/>
          <p:cNvSpPr>
            <a:spLocks noGrp="1" noChangeArrowheads="1"/>
          </p:cNvSpPr>
          <p:nvPr>
            <p:ph type="title"/>
          </p:nvPr>
        </p:nvSpPr>
        <p:spPr/>
        <p:txBody>
          <a:bodyPr/>
          <a:lstStyle/>
          <a:p>
            <a:pPr eaLnBrk="1" hangingPunct="1"/>
            <a:r>
              <a:rPr lang="en-US" altLang="en-US" smtClean="0"/>
              <a:t>SOLUTIONS OF NONHOMOGENEOUS SYSTEMS</a:t>
            </a:r>
          </a:p>
        </p:txBody>
      </p:sp>
      <mc:AlternateContent xmlns:mc="http://schemas.openxmlformats.org/markup-compatibility/2006" xmlns:a14="http://schemas.microsoft.com/office/drawing/2010/main">
        <mc:Choice Requires="a14">
          <p:sp>
            <p:nvSpPr>
              <p:cNvPr id="667651" name="Rectangle 3"/>
              <p:cNvSpPr>
                <a:spLocks noGrp="1" noChangeArrowheads="1"/>
              </p:cNvSpPr>
              <p:nvPr>
                <p:ph type="body" idx="1"/>
              </p:nvPr>
            </p:nvSpPr>
            <p:spPr>
              <a:xfrm>
                <a:off x="457200" y="1295400"/>
                <a:ext cx="8229600" cy="5029200"/>
              </a:xfrm>
            </p:spPr>
            <p:txBody>
              <a:bodyPr/>
              <a:lstStyle/>
              <a:p>
                <a:pPr eaLnBrk="1" hangingPunct="1">
                  <a:lnSpc>
                    <a:spcPct val="90000"/>
                  </a:lnSpc>
                </a:pPr>
                <a:r>
                  <a:rPr lang="en-US" altLang="en-US" sz="2800" dirty="0" smtClean="0"/>
                  <a:t>The vector </a:t>
                </a:r>
                <a:r>
                  <a:rPr lang="en-US" altLang="en-US" sz="2800" b="1" dirty="0" smtClean="0"/>
                  <a:t>p</a:t>
                </a:r>
                <a:r>
                  <a:rPr lang="en-US" altLang="en-US" sz="2800" dirty="0" smtClean="0"/>
                  <a:t> itself is just one particular solution of</a:t>
                </a:r>
              </a:p>
              <a:p>
                <a:pPr eaLnBrk="1" hangingPunct="1">
                  <a:lnSpc>
                    <a:spcPct val="90000"/>
                  </a:lnSpc>
                  <a:buFont typeface="Wingdings" panose="05000000000000000000" pitchFamily="2" charset="2"/>
                  <a:buNone/>
                </a:pPr>
                <a:r>
                  <a:rPr lang="en-US" altLang="en-US" sz="2800" dirty="0" smtClean="0"/>
                  <a:t>                  [corresponding to          in (3).] </a:t>
                </a:r>
              </a:p>
              <a:p>
                <a:pPr eaLnBrk="1" hangingPunct="1">
                  <a:lnSpc>
                    <a:spcPct val="90000"/>
                  </a:lnSpc>
                </a:pPr>
                <a:endParaRPr lang="en-US" altLang="en-US" sz="2800" dirty="0" smtClean="0"/>
              </a:p>
              <a:p>
                <a:pPr eaLnBrk="1" hangingPunct="1">
                  <a:lnSpc>
                    <a:spcPct val="90000"/>
                  </a:lnSpc>
                </a:pPr>
                <a:r>
                  <a:rPr lang="en-US" altLang="en-US" sz="2800" dirty="0"/>
                  <a:t>T</a:t>
                </a:r>
                <a:r>
                  <a:rPr lang="en-US" altLang="en-US" sz="2800" dirty="0" smtClean="0"/>
                  <a:t>o describe the solution of            geometrically, we can think of vector addition as a </a:t>
                </a:r>
                <a:r>
                  <a:rPr lang="en-US" altLang="en-US" sz="2800" i="1" dirty="0" smtClean="0"/>
                  <a:t>translation</a:t>
                </a:r>
                <a:r>
                  <a:rPr lang="en-US" altLang="en-US" sz="2800" dirty="0" smtClean="0"/>
                  <a:t>.</a:t>
                </a:r>
              </a:p>
              <a:p>
                <a:pPr eaLnBrk="1" hangingPunct="1">
                  <a:lnSpc>
                    <a:spcPct val="90000"/>
                  </a:lnSpc>
                </a:pPr>
                <a:endParaRPr lang="en-US" altLang="en-US" sz="2800" dirty="0" smtClean="0"/>
              </a:p>
              <a:p>
                <a:pPr eaLnBrk="1" hangingPunct="1">
                  <a:lnSpc>
                    <a:spcPct val="90000"/>
                  </a:lnSpc>
                </a:pPr>
                <a:r>
                  <a:rPr lang="en-US" altLang="en-US" sz="2800" dirty="0" smtClean="0"/>
                  <a:t>Given </a:t>
                </a:r>
                <a:r>
                  <a:rPr lang="en-US" altLang="en-US" sz="2800" b="1" dirty="0" smtClean="0"/>
                  <a:t>v</a:t>
                </a:r>
                <a:r>
                  <a:rPr lang="en-US" altLang="en-US" sz="2800" dirty="0" smtClean="0"/>
                  <a:t> and </a:t>
                </a:r>
                <a:r>
                  <a:rPr lang="en-US" altLang="en-US" sz="2800" b="1" dirty="0" smtClean="0"/>
                  <a:t>p</a:t>
                </a:r>
                <a:r>
                  <a:rPr lang="en-US" altLang="en-US" sz="2800" dirty="0" smtClean="0"/>
                  <a:t> in </a:t>
                </a:r>
                <a14:m>
                  <m:oMath xmlns:m="http://schemas.openxmlformats.org/officeDocument/2006/math">
                    <m:sSup>
                      <m:sSupPr>
                        <m:ctrlPr>
                          <a:rPr lang="en-US" altLang="en-US" sz="2800" i="1" smtClean="0">
                            <a:latin typeface="Cambria Math" panose="02040503050406030204" pitchFamily="18" charset="0"/>
                          </a:rPr>
                        </m:ctrlPr>
                      </m:sSupPr>
                      <m:e>
                        <m:r>
                          <a:rPr lang="en-US" altLang="en-US" sz="2800" i="1" smtClean="0">
                            <a:latin typeface="Cambria Math" panose="02040503050406030204" pitchFamily="18" charset="0"/>
                            <a:ea typeface="Cambria Math" panose="02040503050406030204" pitchFamily="18" charset="0"/>
                          </a:rPr>
                          <m:t>ℝ</m:t>
                        </m:r>
                      </m:e>
                      <m:sup>
                        <m:r>
                          <a:rPr lang="en-US" altLang="en-US" sz="2800" b="0" i="1" smtClean="0">
                            <a:latin typeface="Cambria Math" panose="02040503050406030204" pitchFamily="18" charset="0"/>
                            <a:ea typeface="Cambria Math" panose="02040503050406030204" pitchFamily="18" charset="0"/>
                          </a:rPr>
                          <m:t>2</m:t>
                        </m:r>
                      </m:sup>
                    </m:sSup>
                  </m:oMath>
                </a14:m>
                <a:r>
                  <a:rPr lang="en-US" altLang="en-US" sz="2800" dirty="0" smtClean="0"/>
                  <a:t> or  </a:t>
                </a:r>
                <a14:m>
                  <m:oMath xmlns:m="http://schemas.openxmlformats.org/officeDocument/2006/math">
                    <m:sSup>
                      <m:sSupPr>
                        <m:ctrlPr>
                          <a:rPr lang="en-US" altLang="en-US" sz="2800" i="1" smtClean="0">
                            <a:latin typeface="Cambria Math" panose="02040503050406030204" pitchFamily="18" charset="0"/>
                          </a:rPr>
                        </m:ctrlPr>
                      </m:sSupPr>
                      <m:e>
                        <m:r>
                          <a:rPr lang="en-US" altLang="en-US" sz="2800" i="1" smtClean="0">
                            <a:latin typeface="Cambria Math" panose="02040503050406030204" pitchFamily="18" charset="0"/>
                            <a:ea typeface="Cambria Math" panose="02040503050406030204" pitchFamily="18" charset="0"/>
                          </a:rPr>
                          <m:t>ℝ</m:t>
                        </m:r>
                      </m:e>
                      <m:sup>
                        <m:r>
                          <a:rPr lang="en-US" altLang="en-US" sz="2800" b="0" i="1" smtClean="0">
                            <a:latin typeface="Cambria Math" panose="02040503050406030204" pitchFamily="18" charset="0"/>
                            <a:ea typeface="Cambria Math" panose="02040503050406030204" pitchFamily="18" charset="0"/>
                          </a:rPr>
                          <m:t>3</m:t>
                        </m:r>
                      </m:sup>
                    </m:sSup>
                  </m:oMath>
                </a14:m>
                <a:r>
                  <a:rPr lang="en-US" altLang="en-US" sz="2800" dirty="0" smtClean="0"/>
                  <a:t>, the effect of adding </a:t>
                </a:r>
                <a:r>
                  <a:rPr lang="en-US" altLang="en-US" sz="2800" b="1" dirty="0" smtClean="0"/>
                  <a:t>p</a:t>
                </a:r>
                <a:r>
                  <a:rPr lang="en-US" altLang="en-US" sz="2800" dirty="0" smtClean="0"/>
                  <a:t> to </a:t>
                </a:r>
                <a:r>
                  <a:rPr lang="en-US" altLang="en-US" sz="2800" b="1" dirty="0" smtClean="0"/>
                  <a:t>v</a:t>
                </a:r>
                <a:r>
                  <a:rPr lang="en-US" altLang="en-US" sz="2800" dirty="0" smtClean="0"/>
                  <a:t> is to </a:t>
                </a:r>
                <a:r>
                  <a:rPr lang="en-US" altLang="en-US" sz="2800" i="1" dirty="0" smtClean="0"/>
                  <a:t>move</a:t>
                </a:r>
                <a:r>
                  <a:rPr lang="en-US" altLang="en-US" sz="2800" dirty="0" smtClean="0"/>
                  <a:t> </a:t>
                </a:r>
                <a:r>
                  <a:rPr lang="en-US" altLang="en-US" sz="2800" b="1" dirty="0" smtClean="0"/>
                  <a:t>v</a:t>
                </a:r>
                <a:r>
                  <a:rPr lang="en-US" altLang="en-US" sz="2800" dirty="0" smtClean="0"/>
                  <a:t> in a direction parallel to the line through </a:t>
                </a:r>
                <a:r>
                  <a:rPr lang="en-US" altLang="en-US" sz="2800" b="1" dirty="0" smtClean="0"/>
                  <a:t>p</a:t>
                </a:r>
                <a:r>
                  <a:rPr lang="en-US" altLang="en-US" sz="2800" dirty="0" smtClean="0"/>
                  <a:t> and </a:t>
                </a:r>
                <a:r>
                  <a:rPr lang="en-US" altLang="en-US" sz="2800" b="1" dirty="0" smtClean="0"/>
                  <a:t>0</a:t>
                </a:r>
                <a:r>
                  <a:rPr lang="en-US" altLang="en-US" sz="2800" dirty="0" smtClean="0"/>
                  <a:t>. </a:t>
                </a:r>
              </a:p>
              <a:p>
                <a:pPr eaLnBrk="1" hangingPunct="1">
                  <a:lnSpc>
                    <a:spcPct val="90000"/>
                  </a:lnSpc>
                </a:pPr>
                <a:endParaRPr lang="en-US" altLang="en-US" sz="2800" dirty="0" smtClean="0"/>
              </a:p>
              <a:p>
                <a:pPr eaLnBrk="1" hangingPunct="1">
                  <a:lnSpc>
                    <a:spcPct val="90000"/>
                  </a:lnSpc>
                  <a:buFont typeface="Wingdings" panose="05000000000000000000" pitchFamily="2" charset="2"/>
                  <a:buNone/>
                </a:pPr>
                <a:r>
                  <a:rPr lang="en-US" altLang="en-US" sz="2000" dirty="0" smtClean="0"/>
                  <a:t> </a:t>
                </a:r>
              </a:p>
            </p:txBody>
          </p:sp>
        </mc:Choice>
        <mc:Fallback xmlns="">
          <p:sp>
            <p:nvSpPr>
              <p:cNvPr id="667651" name="Rectangle 3"/>
              <p:cNvSpPr>
                <a:spLocks noGrp="1" noRot="1" noChangeAspect="1" noMove="1" noResize="1" noEditPoints="1" noAdjustHandles="1" noChangeArrowheads="1" noChangeShapeType="1" noTextEdit="1"/>
              </p:cNvSpPr>
              <p:nvPr>
                <p:ph type="body" idx="1"/>
              </p:nvPr>
            </p:nvSpPr>
            <p:spPr>
              <a:xfrm>
                <a:off x="457200" y="1295400"/>
                <a:ext cx="8229600" cy="5029200"/>
              </a:xfrm>
              <a:blipFill rotWithShape="0">
                <a:blip r:embed="rId3"/>
                <a:stretch>
                  <a:fillRect l="-1259" t="-2182" r="-74"/>
                </a:stretch>
              </a:blipFill>
            </p:spPr>
            <p:txBody>
              <a:bodyPr/>
              <a:lstStyle/>
              <a:p>
                <a:r>
                  <a:rPr lang="en-US">
                    <a:noFill/>
                  </a:rPr>
                  <a:t> </a:t>
                </a:r>
              </a:p>
            </p:txBody>
          </p:sp>
        </mc:Fallback>
      </mc:AlternateContent>
      <p:graphicFrame>
        <p:nvGraphicFramePr>
          <p:cNvPr id="667652" name="Object 4"/>
          <p:cNvGraphicFramePr>
            <a:graphicFrameLocks noChangeAspect="1"/>
          </p:cNvGraphicFramePr>
          <p:nvPr/>
        </p:nvGraphicFramePr>
        <p:xfrm>
          <a:off x="914400" y="1803400"/>
          <a:ext cx="1143000" cy="355600"/>
        </p:xfrm>
        <a:graphic>
          <a:graphicData uri="http://schemas.openxmlformats.org/presentationml/2006/ole">
            <mc:AlternateContent xmlns:mc="http://schemas.openxmlformats.org/markup-compatibility/2006">
              <mc:Choice xmlns:v="urn:schemas-microsoft-com:vml" Requires="v">
                <p:oleObj spid="_x0000_s17458" name="Equation" r:id="rId4" imgW="1143000" imgH="355600" progId="Equation.DSMT4">
                  <p:embed/>
                </p:oleObj>
              </mc:Choice>
              <mc:Fallback>
                <p:oleObj name="Equation" r:id="rId4" imgW="1143000" imgH="3556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803400"/>
                        <a:ext cx="11430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7653" name="Object 5"/>
          <p:cNvGraphicFramePr>
            <a:graphicFrameLocks noChangeAspect="1"/>
          </p:cNvGraphicFramePr>
          <p:nvPr/>
        </p:nvGraphicFramePr>
        <p:xfrm>
          <a:off x="4800600" y="1841500"/>
          <a:ext cx="685800" cy="314325"/>
        </p:xfrm>
        <a:graphic>
          <a:graphicData uri="http://schemas.openxmlformats.org/presentationml/2006/ole">
            <mc:AlternateContent xmlns:mc="http://schemas.openxmlformats.org/markup-compatibility/2006">
              <mc:Choice xmlns:v="urn:schemas-microsoft-com:vml" Requires="v">
                <p:oleObj spid="_x0000_s17459" name="Equation" r:id="rId6" imgW="748975" imgH="342751" progId="Equation.DSMT4">
                  <p:embed/>
                </p:oleObj>
              </mc:Choice>
              <mc:Fallback>
                <p:oleObj name="Equation" r:id="rId6" imgW="748975" imgH="342751"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00600" y="1841500"/>
                        <a:ext cx="685800" cy="314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17416" name="Object 6"/>
          <p:cNvGraphicFramePr>
            <a:graphicFrameLocks noChangeAspect="1"/>
          </p:cNvGraphicFramePr>
          <p:nvPr/>
        </p:nvGraphicFramePr>
        <p:xfrm>
          <a:off x="2565400" y="2044700"/>
          <a:ext cx="914400" cy="371475"/>
        </p:xfrm>
        <a:graphic>
          <a:graphicData uri="http://schemas.openxmlformats.org/presentationml/2006/ole">
            <mc:AlternateContent xmlns:mc="http://schemas.openxmlformats.org/markup-compatibility/2006">
              <mc:Choice xmlns:v="urn:schemas-microsoft-com:vml" Requires="v">
                <p:oleObj spid="_x0000_s17460" name="Equation" r:id="rId8" imgW="475104" imgH="810471" progId="Equation.DSMT4">
                  <p:embed/>
                </p:oleObj>
              </mc:Choice>
              <mc:Fallback>
                <p:oleObj name="Equation" r:id="rId8" imgW="475104" imgH="810471" progId="Equation.DSMT4">
                  <p:embed/>
                  <p:pic>
                    <p:nvPicPr>
                      <p:cNvPr id="0" name="Object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565400" y="2044700"/>
                        <a:ext cx="914400"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7655" name="Object 7"/>
          <p:cNvGraphicFramePr>
            <a:graphicFrameLocks noChangeAspect="1"/>
          </p:cNvGraphicFramePr>
          <p:nvPr>
            <p:extLst>
              <p:ext uri="{D42A27DB-BD31-4B8C-83A1-F6EECF244321}">
                <p14:modId xmlns:p14="http://schemas.microsoft.com/office/powerpoint/2010/main" val="3605307595"/>
              </p:ext>
            </p:extLst>
          </p:nvPr>
        </p:nvGraphicFramePr>
        <p:xfrm>
          <a:off x="4724400" y="2816225"/>
          <a:ext cx="990600" cy="307975"/>
        </p:xfrm>
        <a:graphic>
          <a:graphicData uri="http://schemas.openxmlformats.org/presentationml/2006/ole">
            <mc:AlternateContent xmlns:mc="http://schemas.openxmlformats.org/markup-compatibility/2006">
              <mc:Choice xmlns:v="urn:schemas-microsoft-com:vml" Requires="v">
                <p:oleObj spid="_x0000_s17461" name="Equation" r:id="rId10" imgW="1143000" imgH="355600" progId="Equation.DSMT4">
                  <p:embed/>
                </p:oleObj>
              </mc:Choice>
              <mc:Fallback>
                <p:oleObj name="Equation" r:id="rId10" imgW="1143000" imgH="355600" progId="Equation.DSMT4">
                  <p:embed/>
                  <p:pic>
                    <p:nvPicPr>
                      <p:cNvPr id="0" name="Object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724400" y="2816225"/>
                        <a:ext cx="990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3"/>
          <p:cNvSpPr>
            <a:spLocks noGrp="1"/>
          </p:cNvSpPr>
          <p:nvPr>
            <p:ph type="sldNum" sz="quarter" idx="10"/>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r>
              <a:rPr lang="en-US" altLang="en-US" sz="1200">
                <a:latin typeface="Arial" panose="020B0604020202020204" pitchFamily="34" charset="0"/>
              </a:rPr>
              <a:t>Slide 1.5- </a:t>
            </a:r>
            <a:fld id="{28D69F66-1AAF-4233-8AD5-63A19C4D7B80}" type="slidenum">
              <a:rPr lang="en-US" altLang="en-US" sz="1200">
                <a:latin typeface="Arial" panose="020B0604020202020204" pitchFamily="34" charset="0"/>
              </a:rPr>
              <a:pPr algn="r"/>
              <a:t>13</a:t>
            </a:fld>
            <a:endParaRPr lang="en-CA" altLang="en-US" sz="1200">
              <a:latin typeface="Arial" panose="020B0604020202020204" pitchFamily="34" charset="0"/>
            </a:endParaRPr>
          </a:p>
        </p:txBody>
      </p:sp>
      <p:sp>
        <p:nvSpPr>
          <p:cNvPr id="18435" name="Footer Placeholder 4"/>
          <p:cNvSpPr>
            <a:spLocks noGrp="1"/>
          </p:cNvSpPr>
          <p:nvPr>
            <p:ph type="ftr" sz="quarter" idx="11"/>
          </p:nvPr>
        </p:nvSpPr>
        <p:spPr bwMode="auto">
          <a:xfrm>
            <a:off x="419100" y="6305550"/>
            <a:ext cx="6324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l"/>
            <a:r>
              <a:rPr lang="en-US" altLang="en-US" sz="1200" dirty="0">
                <a:latin typeface="Arial" panose="020B0604020202020204" pitchFamily="34" charset="0"/>
              </a:rPr>
              <a:t> © </a:t>
            </a:r>
            <a:r>
              <a:rPr lang="en-US" altLang="en-US" sz="1200" dirty="0" smtClean="0">
                <a:latin typeface="Arial" panose="020B0604020202020204" pitchFamily="34" charset="0"/>
              </a:rPr>
              <a:t>2016 Pearson </a:t>
            </a:r>
            <a:r>
              <a:rPr lang="en-US" altLang="en-US" sz="1200" dirty="0">
                <a:latin typeface="Arial" panose="020B0604020202020204" pitchFamily="34" charset="0"/>
              </a:rPr>
              <a:t>Education, Inc.</a:t>
            </a:r>
          </a:p>
        </p:txBody>
      </p:sp>
      <p:sp>
        <p:nvSpPr>
          <p:cNvPr id="18436" name="Rectangle 2"/>
          <p:cNvSpPr>
            <a:spLocks noGrp="1" noChangeArrowheads="1"/>
          </p:cNvSpPr>
          <p:nvPr>
            <p:ph type="title"/>
          </p:nvPr>
        </p:nvSpPr>
        <p:spPr/>
        <p:txBody>
          <a:bodyPr/>
          <a:lstStyle/>
          <a:p>
            <a:pPr eaLnBrk="1" hangingPunct="1"/>
            <a:r>
              <a:rPr lang="en-US" altLang="en-US" smtClean="0"/>
              <a:t>SOLUTIONS OF NONHOMOGENEOUS SYSTEMS</a:t>
            </a:r>
          </a:p>
        </p:txBody>
      </p:sp>
      <mc:AlternateContent xmlns:mc="http://schemas.openxmlformats.org/markup-compatibility/2006" xmlns:a14="http://schemas.microsoft.com/office/drawing/2010/main">
        <mc:Choice Requires="a14">
          <p:sp>
            <p:nvSpPr>
              <p:cNvPr id="668675" name="Rectangle 3"/>
              <p:cNvSpPr>
                <a:spLocks noGrp="1" noChangeArrowheads="1"/>
              </p:cNvSpPr>
              <p:nvPr>
                <p:ph type="body" idx="1"/>
              </p:nvPr>
            </p:nvSpPr>
            <p:spPr>
              <a:xfrm>
                <a:off x="457200" y="1143000"/>
                <a:ext cx="8229600" cy="5021263"/>
              </a:xfrm>
            </p:spPr>
            <p:txBody>
              <a:bodyPr/>
              <a:lstStyle/>
              <a:p>
                <a:pPr eaLnBrk="1" hangingPunct="1"/>
                <a:r>
                  <a:rPr lang="en-US" altLang="en-US" sz="2800" dirty="0" smtClean="0"/>
                  <a:t>We say that </a:t>
                </a:r>
                <a:r>
                  <a:rPr lang="en-US" altLang="en-US" sz="2800" b="1" dirty="0" smtClean="0"/>
                  <a:t>v</a:t>
                </a:r>
                <a:r>
                  <a:rPr lang="en-US" altLang="en-US" sz="2800" dirty="0" smtClean="0"/>
                  <a:t> is </a:t>
                </a:r>
                <a:r>
                  <a:rPr lang="en-US" altLang="en-US" sz="2800" b="1" dirty="0" smtClean="0"/>
                  <a:t>translated by</a:t>
                </a:r>
                <a:r>
                  <a:rPr lang="en-US" altLang="en-US" sz="2800" dirty="0" smtClean="0"/>
                  <a:t> </a:t>
                </a:r>
                <a:r>
                  <a:rPr lang="en-US" altLang="en-US" sz="2800" b="1" dirty="0" smtClean="0"/>
                  <a:t>p</a:t>
                </a:r>
                <a:r>
                  <a:rPr lang="en-US" altLang="en-US" sz="2800" dirty="0" smtClean="0"/>
                  <a:t> to         . See the following figure.</a:t>
                </a:r>
              </a:p>
              <a:p>
                <a:pPr eaLnBrk="1" hangingPunct="1"/>
                <a:endParaRPr lang="en-US" altLang="en-US" sz="2800" dirty="0" smtClean="0"/>
              </a:p>
              <a:p>
                <a:pPr eaLnBrk="1" hangingPunct="1"/>
                <a:endParaRPr lang="en-US" altLang="en-US" sz="2800" dirty="0" smtClean="0"/>
              </a:p>
              <a:p>
                <a:pPr eaLnBrk="1" hangingPunct="1"/>
                <a:endParaRPr lang="en-US" altLang="en-US" sz="2800" dirty="0" smtClean="0"/>
              </a:p>
              <a:p>
                <a:pPr eaLnBrk="1" hangingPunct="1"/>
                <a:r>
                  <a:rPr lang="en-US" altLang="en-US" sz="2800" dirty="0" smtClean="0"/>
                  <a:t>If each point on a line </a:t>
                </a:r>
                <a:r>
                  <a:rPr lang="en-US" altLang="en-US" sz="2800" i="1" dirty="0" smtClean="0"/>
                  <a:t>L</a:t>
                </a:r>
                <a:r>
                  <a:rPr lang="en-US" altLang="en-US" sz="2800" dirty="0" smtClean="0"/>
                  <a:t> in</a:t>
                </a:r>
                <a14:m>
                  <m:oMath xmlns:m="http://schemas.openxmlformats.org/officeDocument/2006/math">
                    <m:r>
                      <a:rPr lang="en-US" altLang="en-US" sz="2800" b="0" i="0" smtClean="0">
                        <a:latin typeface="Cambria Math" panose="02040503050406030204" pitchFamily="18" charset="0"/>
                      </a:rPr>
                      <m:t> </m:t>
                    </m:r>
                    <m:sSup>
                      <m:sSupPr>
                        <m:ctrlPr>
                          <a:rPr lang="en-US" altLang="en-US" sz="2800" i="1" smtClean="0">
                            <a:latin typeface="Cambria Math" panose="02040503050406030204" pitchFamily="18" charset="0"/>
                          </a:rPr>
                        </m:ctrlPr>
                      </m:sSupPr>
                      <m:e>
                        <m:r>
                          <a:rPr lang="en-US" altLang="en-US" sz="2800" i="1" smtClean="0">
                            <a:latin typeface="Cambria Math" panose="02040503050406030204" pitchFamily="18" charset="0"/>
                            <a:ea typeface="Cambria Math" panose="02040503050406030204" pitchFamily="18" charset="0"/>
                          </a:rPr>
                          <m:t>ℝ</m:t>
                        </m:r>
                      </m:e>
                      <m:sup>
                        <m:r>
                          <a:rPr lang="en-US" altLang="en-US" sz="2800" b="0" i="1" smtClean="0">
                            <a:latin typeface="Cambria Math" panose="02040503050406030204" pitchFamily="18" charset="0"/>
                            <a:ea typeface="Cambria Math" panose="02040503050406030204" pitchFamily="18" charset="0"/>
                          </a:rPr>
                          <m:t>2</m:t>
                        </m:r>
                      </m:sup>
                    </m:sSup>
                    <m:r>
                      <a:rPr lang="en-US" altLang="en-US" sz="2800" b="0" i="0" smtClean="0">
                        <a:latin typeface="Cambria Math" panose="02040503050406030204" pitchFamily="18" charset="0"/>
                        <a:ea typeface="Cambria Math" panose="02040503050406030204" pitchFamily="18" charset="0"/>
                      </a:rPr>
                      <m:t> </m:t>
                    </m:r>
                  </m:oMath>
                </a14:m>
                <a:r>
                  <a:rPr lang="en-US" altLang="en-US" sz="2800" dirty="0" smtClean="0"/>
                  <a:t>or  </a:t>
                </a:r>
                <a14:m>
                  <m:oMath xmlns:m="http://schemas.openxmlformats.org/officeDocument/2006/math">
                    <m:sSup>
                      <m:sSupPr>
                        <m:ctrlPr>
                          <a:rPr lang="en-US" altLang="en-US" sz="2800" i="1" smtClean="0">
                            <a:latin typeface="Cambria Math" panose="02040503050406030204" pitchFamily="18" charset="0"/>
                          </a:rPr>
                        </m:ctrlPr>
                      </m:sSupPr>
                      <m:e>
                        <m:r>
                          <a:rPr lang="en-US" altLang="en-US" sz="2800" i="1" smtClean="0">
                            <a:latin typeface="Cambria Math" panose="02040503050406030204" pitchFamily="18" charset="0"/>
                            <a:ea typeface="Cambria Math" panose="02040503050406030204" pitchFamily="18" charset="0"/>
                          </a:rPr>
                          <m:t>ℝ</m:t>
                        </m:r>
                      </m:e>
                      <m:sup>
                        <m:r>
                          <a:rPr lang="en-US" altLang="en-US" sz="2800" b="0" i="1" smtClean="0">
                            <a:latin typeface="Cambria Math" panose="02040503050406030204" pitchFamily="18" charset="0"/>
                            <a:ea typeface="Cambria Math" panose="02040503050406030204" pitchFamily="18" charset="0"/>
                          </a:rPr>
                          <m:t>3</m:t>
                        </m:r>
                      </m:sup>
                    </m:sSup>
                  </m:oMath>
                </a14:m>
                <a:r>
                  <a:rPr lang="en-US" altLang="en-US" sz="2800" dirty="0" smtClean="0"/>
                  <a:t> is translated by a vector </a:t>
                </a:r>
                <a:r>
                  <a:rPr lang="en-US" altLang="en-US" sz="2800" b="1" dirty="0" smtClean="0"/>
                  <a:t>p</a:t>
                </a:r>
                <a:r>
                  <a:rPr lang="en-US" altLang="en-US" sz="2800" dirty="0" smtClean="0"/>
                  <a:t>, the result is a line parallel to </a:t>
                </a:r>
                <a:r>
                  <a:rPr lang="en-US" altLang="en-US" sz="2800" i="1" dirty="0" smtClean="0"/>
                  <a:t>L</a:t>
                </a:r>
                <a:r>
                  <a:rPr lang="en-US" altLang="en-US" sz="2800" dirty="0" smtClean="0"/>
                  <a:t>. See the following figure. </a:t>
                </a:r>
              </a:p>
            </p:txBody>
          </p:sp>
        </mc:Choice>
        <mc:Fallback xmlns="">
          <p:sp>
            <p:nvSpPr>
              <p:cNvPr id="668675" name="Rectangle 3"/>
              <p:cNvSpPr>
                <a:spLocks noGrp="1" noRot="1" noChangeAspect="1" noMove="1" noResize="1" noEditPoints="1" noAdjustHandles="1" noChangeArrowheads="1" noChangeShapeType="1" noTextEdit="1"/>
              </p:cNvSpPr>
              <p:nvPr>
                <p:ph type="body" idx="1"/>
              </p:nvPr>
            </p:nvSpPr>
            <p:spPr>
              <a:xfrm>
                <a:off x="457200" y="1143000"/>
                <a:ext cx="8229600" cy="5021263"/>
              </a:xfrm>
              <a:blipFill rotWithShape="0">
                <a:blip r:embed="rId3"/>
                <a:stretch>
                  <a:fillRect l="-1259" t="-1337"/>
                </a:stretch>
              </a:blipFill>
            </p:spPr>
            <p:txBody>
              <a:bodyPr/>
              <a:lstStyle/>
              <a:p>
                <a:r>
                  <a:rPr lang="en-US">
                    <a:noFill/>
                  </a:rPr>
                  <a:t> </a:t>
                </a:r>
              </a:p>
            </p:txBody>
          </p:sp>
        </mc:Fallback>
      </mc:AlternateContent>
      <p:graphicFrame>
        <p:nvGraphicFramePr>
          <p:cNvPr id="668676" name="Object 4"/>
          <p:cNvGraphicFramePr>
            <a:graphicFrameLocks noChangeAspect="1"/>
          </p:cNvGraphicFramePr>
          <p:nvPr/>
        </p:nvGraphicFramePr>
        <p:xfrm>
          <a:off x="5943600" y="1308100"/>
          <a:ext cx="742950" cy="320675"/>
        </p:xfrm>
        <a:graphic>
          <a:graphicData uri="http://schemas.openxmlformats.org/presentationml/2006/ole">
            <mc:AlternateContent xmlns:mc="http://schemas.openxmlformats.org/markup-compatibility/2006">
              <mc:Choice xmlns:v="urn:schemas-microsoft-com:vml" Requires="v">
                <p:oleObj spid="_x0000_s18459" name="Equation" r:id="rId4" imgW="825142" imgH="355446" progId="Equation.DSMT4">
                  <p:embed/>
                </p:oleObj>
              </mc:Choice>
              <mc:Fallback>
                <p:oleObj name="Equation" r:id="rId4" imgW="825142" imgH="355446"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943600" y="1308100"/>
                        <a:ext cx="742950" cy="320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68681" name="Picture 9" descr="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1752600"/>
            <a:ext cx="2971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8682" name="Picture 10" descr="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581400" y="4572000"/>
            <a:ext cx="2667000" cy="2068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3"/>
          <p:cNvSpPr>
            <a:spLocks noGrp="1"/>
          </p:cNvSpPr>
          <p:nvPr>
            <p:ph type="sldNum" sz="quarter" idx="10"/>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r>
              <a:rPr lang="en-US" altLang="en-US" sz="1200">
                <a:latin typeface="Arial" panose="020B0604020202020204" pitchFamily="34" charset="0"/>
              </a:rPr>
              <a:t>Slide 1.5- </a:t>
            </a:r>
            <a:fld id="{C56C17CA-B88F-48D5-BC82-DC4D0B6F0554}" type="slidenum">
              <a:rPr lang="en-US" altLang="en-US" sz="1200">
                <a:latin typeface="Arial" panose="020B0604020202020204" pitchFamily="34" charset="0"/>
              </a:rPr>
              <a:pPr algn="r"/>
              <a:t>14</a:t>
            </a:fld>
            <a:endParaRPr lang="en-CA" altLang="en-US" sz="1200">
              <a:latin typeface="Arial" panose="020B0604020202020204" pitchFamily="34" charset="0"/>
            </a:endParaRPr>
          </a:p>
        </p:txBody>
      </p:sp>
      <p:sp>
        <p:nvSpPr>
          <p:cNvPr id="1945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l"/>
            <a:r>
              <a:rPr lang="en-US" altLang="en-US" sz="1200" dirty="0">
                <a:latin typeface="Arial" panose="020B0604020202020204" pitchFamily="34" charset="0"/>
              </a:rPr>
              <a:t> © </a:t>
            </a:r>
            <a:r>
              <a:rPr lang="en-US" altLang="en-US" sz="1200" dirty="0" smtClean="0">
                <a:latin typeface="Arial" panose="020B0604020202020204" pitchFamily="34" charset="0"/>
              </a:rPr>
              <a:t>2016 </a:t>
            </a:r>
            <a:r>
              <a:rPr lang="en-US" altLang="en-US" sz="1200" dirty="0">
                <a:latin typeface="Arial" panose="020B0604020202020204" pitchFamily="34" charset="0"/>
              </a:rPr>
              <a:t>Pearson Education, Inc.</a:t>
            </a:r>
          </a:p>
        </p:txBody>
      </p:sp>
      <p:sp>
        <p:nvSpPr>
          <p:cNvPr id="19460" name="Rectangle 2"/>
          <p:cNvSpPr>
            <a:spLocks noGrp="1" noChangeArrowheads="1"/>
          </p:cNvSpPr>
          <p:nvPr>
            <p:ph type="title"/>
          </p:nvPr>
        </p:nvSpPr>
        <p:spPr/>
        <p:txBody>
          <a:bodyPr/>
          <a:lstStyle/>
          <a:p>
            <a:pPr eaLnBrk="1" hangingPunct="1"/>
            <a:r>
              <a:rPr lang="en-US" altLang="en-US" smtClean="0"/>
              <a:t>SOLUTIONS OF NONHOMOGENEOUS SYSTEMS</a:t>
            </a:r>
          </a:p>
        </p:txBody>
      </p:sp>
      <p:sp>
        <p:nvSpPr>
          <p:cNvPr id="669699" name="Rectangle 3"/>
          <p:cNvSpPr>
            <a:spLocks noGrp="1" noChangeArrowheads="1"/>
          </p:cNvSpPr>
          <p:nvPr>
            <p:ph type="body" idx="1"/>
          </p:nvPr>
        </p:nvSpPr>
        <p:spPr>
          <a:xfrm>
            <a:off x="457200" y="1295400"/>
            <a:ext cx="8229600" cy="4800600"/>
          </a:xfrm>
        </p:spPr>
        <p:txBody>
          <a:bodyPr/>
          <a:lstStyle/>
          <a:p>
            <a:pPr eaLnBrk="1" hangingPunct="1"/>
            <a:r>
              <a:rPr lang="en-US" altLang="en-US" sz="2800" dirty="0" smtClean="0"/>
              <a:t>Suppose </a:t>
            </a:r>
            <a:r>
              <a:rPr lang="en-US" altLang="en-US" sz="2800" i="1" dirty="0" smtClean="0"/>
              <a:t>L</a:t>
            </a:r>
            <a:r>
              <a:rPr lang="en-US" altLang="en-US" sz="2800" dirty="0" smtClean="0"/>
              <a:t> is the line through </a:t>
            </a:r>
            <a:r>
              <a:rPr lang="en-US" altLang="en-US" sz="2800" b="1" dirty="0" smtClean="0"/>
              <a:t>0</a:t>
            </a:r>
            <a:r>
              <a:rPr lang="en-US" altLang="en-US" sz="2800" dirty="0" smtClean="0"/>
              <a:t> and </a:t>
            </a:r>
            <a:r>
              <a:rPr lang="en-US" altLang="en-US" sz="2800" b="1" dirty="0" smtClean="0"/>
              <a:t>v</a:t>
            </a:r>
            <a:r>
              <a:rPr lang="en-US" altLang="en-US" sz="2800" dirty="0" smtClean="0"/>
              <a:t>, described by equation (4).</a:t>
            </a:r>
          </a:p>
          <a:p>
            <a:pPr eaLnBrk="1" hangingPunct="1"/>
            <a:r>
              <a:rPr lang="en-US" altLang="en-US" sz="2800" dirty="0" smtClean="0"/>
              <a:t>Adding </a:t>
            </a:r>
            <a:r>
              <a:rPr lang="en-US" altLang="en-US" sz="2800" b="1" dirty="0" smtClean="0"/>
              <a:t>p</a:t>
            </a:r>
            <a:r>
              <a:rPr lang="en-US" altLang="en-US" sz="2800" dirty="0" smtClean="0"/>
              <a:t> to each point on </a:t>
            </a:r>
            <a:r>
              <a:rPr lang="en-US" altLang="en-US" sz="2800" i="1" dirty="0" smtClean="0"/>
              <a:t>L</a:t>
            </a:r>
            <a:r>
              <a:rPr lang="en-US" altLang="en-US" sz="2800" dirty="0" smtClean="0"/>
              <a:t> produces the translated line described by equation (3).</a:t>
            </a:r>
          </a:p>
          <a:p>
            <a:pPr eaLnBrk="1" hangingPunct="1"/>
            <a:r>
              <a:rPr lang="en-US" altLang="en-US" sz="2800" dirty="0" smtClean="0"/>
              <a:t>We call (3) </a:t>
            </a:r>
            <a:r>
              <a:rPr lang="en-US" altLang="en-US" sz="2800" b="1" dirty="0" smtClean="0"/>
              <a:t>the equation of the line through p parallel to v</a:t>
            </a:r>
            <a:r>
              <a:rPr lang="en-US" altLang="en-US" sz="2800" dirty="0" smtClean="0"/>
              <a:t>.</a:t>
            </a:r>
          </a:p>
          <a:p>
            <a:pPr eaLnBrk="1" hangingPunct="1"/>
            <a:r>
              <a:rPr lang="en-US" altLang="en-US" sz="2800" dirty="0" smtClean="0"/>
              <a:t>Thus the solution set of             </a:t>
            </a:r>
            <a:r>
              <a:rPr lang="en-US" altLang="en-US" sz="2800" i="1" dirty="0" smtClean="0"/>
              <a:t>is a line through</a:t>
            </a:r>
            <a:r>
              <a:rPr lang="en-US" altLang="en-US" sz="2800" dirty="0" smtClean="0"/>
              <a:t> </a:t>
            </a:r>
            <a:r>
              <a:rPr lang="en-US" altLang="en-US" sz="2800" b="1" dirty="0" smtClean="0"/>
              <a:t>p</a:t>
            </a:r>
            <a:r>
              <a:rPr lang="en-US" altLang="en-US" sz="2800" dirty="0" smtClean="0"/>
              <a:t> </a:t>
            </a:r>
            <a:r>
              <a:rPr lang="en-US" altLang="en-US" sz="2800" i="1" dirty="0" smtClean="0"/>
              <a:t>parallel to the solution set of</a:t>
            </a:r>
            <a:r>
              <a:rPr lang="en-US" altLang="en-US" sz="2800" dirty="0" smtClean="0"/>
              <a:t>            . The figure on the next slide illustrates this case.</a:t>
            </a:r>
          </a:p>
        </p:txBody>
      </p:sp>
      <p:graphicFrame>
        <p:nvGraphicFramePr>
          <p:cNvPr id="669700" name="Object 4"/>
          <p:cNvGraphicFramePr>
            <a:graphicFrameLocks noChangeAspect="1"/>
          </p:cNvGraphicFramePr>
          <p:nvPr/>
        </p:nvGraphicFramePr>
        <p:xfrm>
          <a:off x="4343400" y="4229100"/>
          <a:ext cx="990600" cy="307975"/>
        </p:xfrm>
        <a:graphic>
          <a:graphicData uri="http://schemas.openxmlformats.org/presentationml/2006/ole">
            <mc:AlternateContent xmlns:mc="http://schemas.openxmlformats.org/markup-compatibility/2006">
              <mc:Choice xmlns:v="urn:schemas-microsoft-com:vml" Requires="v">
                <p:oleObj spid="_x0000_s19480" name="Equation" r:id="rId3" imgW="1143000" imgH="355600" progId="Equation.DSMT4">
                  <p:embed/>
                </p:oleObj>
              </mc:Choice>
              <mc:Fallback>
                <p:oleObj name="Equation" r:id="rId3" imgW="1143000" imgH="355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43400" y="4229100"/>
                        <a:ext cx="990600" cy="307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9701" name="Object 5"/>
          <p:cNvGraphicFramePr>
            <a:graphicFrameLocks noChangeAspect="1"/>
          </p:cNvGraphicFramePr>
          <p:nvPr/>
        </p:nvGraphicFramePr>
        <p:xfrm>
          <a:off x="5029200" y="4660900"/>
          <a:ext cx="990600" cy="300038"/>
        </p:xfrm>
        <a:graphic>
          <a:graphicData uri="http://schemas.openxmlformats.org/presentationml/2006/ole">
            <mc:AlternateContent xmlns:mc="http://schemas.openxmlformats.org/markup-compatibility/2006">
              <mc:Choice xmlns:v="urn:schemas-microsoft-com:vml" Requires="v">
                <p:oleObj spid="_x0000_s19481" name="Equation" r:id="rId5" imgW="1129810" imgH="342751" progId="Equation.DSMT4">
                  <p:embed/>
                </p:oleObj>
              </mc:Choice>
              <mc:Fallback>
                <p:oleObj name="Equation" r:id="rId5" imgW="1129810" imgH="342751"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29200" y="4660900"/>
                        <a:ext cx="990600" cy="3000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3"/>
          <p:cNvSpPr>
            <a:spLocks noGrp="1"/>
          </p:cNvSpPr>
          <p:nvPr>
            <p:ph type="sldNum" sz="quarter" idx="10"/>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r>
              <a:rPr lang="en-US" altLang="en-US" sz="1200">
                <a:latin typeface="Arial" panose="020B0604020202020204" pitchFamily="34" charset="0"/>
              </a:rPr>
              <a:t>Slide 1.5- </a:t>
            </a:r>
            <a:fld id="{DF8C605F-620D-4634-94AB-6F7A96B94758}" type="slidenum">
              <a:rPr lang="en-US" altLang="en-US" sz="1200">
                <a:latin typeface="Arial" panose="020B0604020202020204" pitchFamily="34" charset="0"/>
              </a:rPr>
              <a:pPr algn="r"/>
              <a:t>15</a:t>
            </a:fld>
            <a:endParaRPr lang="en-CA" altLang="en-US" sz="1200">
              <a:latin typeface="Arial" panose="020B0604020202020204" pitchFamily="34" charset="0"/>
            </a:endParaRPr>
          </a:p>
        </p:txBody>
      </p:sp>
      <p:sp>
        <p:nvSpPr>
          <p:cNvPr id="2048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l"/>
            <a:r>
              <a:rPr lang="en-US" altLang="en-US" sz="1200" dirty="0">
                <a:latin typeface="Arial" panose="020B0604020202020204" pitchFamily="34" charset="0"/>
              </a:rPr>
              <a:t> © </a:t>
            </a:r>
            <a:r>
              <a:rPr lang="en-US" altLang="en-US" sz="1200" dirty="0" smtClean="0">
                <a:latin typeface="Arial" panose="020B0604020202020204" pitchFamily="34" charset="0"/>
              </a:rPr>
              <a:t>2016 Pearson </a:t>
            </a:r>
            <a:r>
              <a:rPr lang="en-US" altLang="en-US" sz="1200" dirty="0">
                <a:latin typeface="Arial" panose="020B0604020202020204" pitchFamily="34" charset="0"/>
              </a:rPr>
              <a:t>Education, Inc.</a:t>
            </a:r>
          </a:p>
        </p:txBody>
      </p:sp>
      <p:sp>
        <p:nvSpPr>
          <p:cNvPr id="20484" name="Rectangle 2"/>
          <p:cNvSpPr>
            <a:spLocks noGrp="1" noChangeArrowheads="1"/>
          </p:cNvSpPr>
          <p:nvPr>
            <p:ph type="title"/>
          </p:nvPr>
        </p:nvSpPr>
        <p:spPr/>
        <p:txBody>
          <a:bodyPr/>
          <a:lstStyle/>
          <a:p>
            <a:pPr eaLnBrk="1" hangingPunct="1"/>
            <a:r>
              <a:rPr lang="en-US" altLang="en-US" smtClean="0"/>
              <a:t>SOLUTIONS OF NONHOMOGENEOUS SYSTEMS</a:t>
            </a:r>
          </a:p>
        </p:txBody>
      </p:sp>
      <p:sp>
        <p:nvSpPr>
          <p:cNvPr id="670723" name="Rectangle 3"/>
          <p:cNvSpPr>
            <a:spLocks noGrp="1" noChangeArrowheads="1"/>
          </p:cNvSpPr>
          <p:nvPr>
            <p:ph type="body" idx="1"/>
          </p:nvPr>
        </p:nvSpPr>
        <p:spPr>
          <a:xfrm>
            <a:off x="0" y="1143000"/>
            <a:ext cx="9144000" cy="5410200"/>
          </a:xfrm>
        </p:spPr>
        <p:txBody>
          <a:bodyPr/>
          <a:lstStyle/>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endParaRPr lang="en-US" altLang="en-US" smtClean="0"/>
          </a:p>
          <a:p>
            <a:pPr eaLnBrk="1" hangingPunct="1"/>
            <a:r>
              <a:rPr lang="en-US" altLang="en-US" sz="2800" smtClean="0"/>
              <a:t>The relation between the solution sets of              and     shown in the figure above generalizes to any consistent equation              , although the solution set will be larger than a line when there are several free variables.                                      </a:t>
            </a:r>
          </a:p>
        </p:txBody>
      </p:sp>
      <p:graphicFrame>
        <p:nvGraphicFramePr>
          <p:cNvPr id="670724" name="Object 4"/>
          <p:cNvGraphicFramePr>
            <a:graphicFrameLocks noChangeAspect="1"/>
          </p:cNvGraphicFramePr>
          <p:nvPr/>
        </p:nvGraphicFramePr>
        <p:xfrm>
          <a:off x="6235700" y="4699000"/>
          <a:ext cx="1143000" cy="355600"/>
        </p:xfrm>
        <a:graphic>
          <a:graphicData uri="http://schemas.openxmlformats.org/presentationml/2006/ole">
            <mc:AlternateContent xmlns:mc="http://schemas.openxmlformats.org/markup-compatibility/2006">
              <mc:Choice xmlns:v="urn:schemas-microsoft-com:vml" Requires="v">
                <p:oleObj spid="_x0000_s20514" name="Equation" r:id="rId3" imgW="1143000" imgH="355600" progId="Equation.DSMT4">
                  <p:embed/>
                </p:oleObj>
              </mc:Choice>
              <mc:Fallback>
                <p:oleObj name="Equation" r:id="rId3" imgW="1143000" imgH="355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35700" y="4699000"/>
                        <a:ext cx="11430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0725" name="Object 5"/>
          <p:cNvGraphicFramePr>
            <a:graphicFrameLocks noChangeAspect="1"/>
          </p:cNvGraphicFramePr>
          <p:nvPr/>
        </p:nvGraphicFramePr>
        <p:xfrm>
          <a:off x="7975600" y="4711700"/>
          <a:ext cx="1117600" cy="338138"/>
        </p:xfrm>
        <a:graphic>
          <a:graphicData uri="http://schemas.openxmlformats.org/presentationml/2006/ole">
            <mc:AlternateContent xmlns:mc="http://schemas.openxmlformats.org/markup-compatibility/2006">
              <mc:Choice xmlns:v="urn:schemas-microsoft-com:vml" Requires="v">
                <p:oleObj spid="_x0000_s20515" name="Equation" r:id="rId5" imgW="1129810" imgH="342751" progId="Equation.DSMT4">
                  <p:embed/>
                </p:oleObj>
              </mc:Choice>
              <mc:Fallback>
                <p:oleObj name="Equation" r:id="rId5" imgW="1129810" imgH="342751"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975600" y="4711700"/>
                        <a:ext cx="1117600" cy="3381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70726" name="Object 6"/>
          <p:cNvGraphicFramePr>
            <a:graphicFrameLocks noChangeAspect="1"/>
          </p:cNvGraphicFramePr>
          <p:nvPr/>
        </p:nvGraphicFramePr>
        <p:xfrm>
          <a:off x="1752600" y="5549900"/>
          <a:ext cx="1193800" cy="371475"/>
        </p:xfrm>
        <a:graphic>
          <a:graphicData uri="http://schemas.openxmlformats.org/presentationml/2006/ole">
            <mc:AlternateContent xmlns:mc="http://schemas.openxmlformats.org/markup-compatibility/2006">
              <mc:Choice xmlns:v="urn:schemas-microsoft-com:vml" Requires="v">
                <p:oleObj spid="_x0000_s20516" name="Equation" r:id="rId7" imgW="1143000" imgH="355600" progId="Equation.DSMT4">
                  <p:embed/>
                </p:oleObj>
              </mc:Choice>
              <mc:Fallback>
                <p:oleObj name="Equation" r:id="rId7" imgW="1143000" imgH="3556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52600" y="5549900"/>
                        <a:ext cx="1193800" cy="3714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70729" name="Picture 9" descr="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43000" y="1447800"/>
            <a:ext cx="68580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Number Placeholder 3"/>
          <p:cNvSpPr>
            <a:spLocks noGrp="1"/>
          </p:cNvSpPr>
          <p:nvPr>
            <p:ph type="sldNum" sz="quarter" idx="10"/>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r>
              <a:rPr lang="en-US" altLang="en-US" sz="1200">
                <a:latin typeface="Arial" panose="020B0604020202020204" pitchFamily="34" charset="0"/>
              </a:rPr>
              <a:t>Slide 1.5- </a:t>
            </a:r>
            <a:fld id="{CD7B9194-9403-4CB5-9000-3E32FBEEF4D6}" type="slidenum">
              <a:rPr lang="en-US" altLang="en-US" sz="1200">
                <a:latin typeface="Arial" panose="020B0604020202020204" pitchFamily="34" charset="0"/>
              </a:rPr>
              <a:pPr algn="r"/>
              <a:t>16</a:t>
            </a:fld>
            <a:endParaRPr lang="en-CA" altLang="en-US" sz="1200">
              <a:latin typeface="Arial" panose="020B0604020202020204" pitchFamily="34" charset="0"/>
            </a:endParaRPr>
          </a:p>
        </p:txBody>
      </p:sp>
      <p:sp>
        <p:nvSpPr>
          <p:cNvPr id="2150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l"/>
            <a:r>
              <a:rPr lang="en-US" altLang="en-US" sz="1200" dirty="0">
                <a:latin typeface="Arial" panose="020B0604020202020204" pitchFamily="34" charset="0"/>
              </a:rPr>
              <a:t> © </a:t>
            </a:r>
            <a:r>
              <a:rPr lang="en-US" altLang="en-US" sz="1200" dirty="0" smtClean="0">
                <a:latin typeface="Arial" panose="020B0604020202020204" pitchFamily="34" charset="0"/>
              </a:rPr>
              <a:t>2016 Pearson </a:t>
            </a:r>
            <a:r>
              <a:rPr lang="en-US" altLang="en-US" sz="1200" dirty="0">
                <a:latin typeface="Arial" panose="020B0604020202020204" pitchFamily="34" charset="0"/>
              </a:rPr>
              <a:t>Education, Inc.</a:t>
            </a:r>
          </a:p>
        </p:txBody>
      </p:sp>
      <p:sp>
        <p:nvSpPr>
          <p:cNvPr id="21508" name="Rectangle 2"/>
          <p:cNvSpPr>
            <a:spLocks noGrp="1" noChangeArrowheads="1"/>
          </p:cNvSpPr>
          <p:nvPr>
            <p:ph type="title"/>
          </p:nvPr>
        </p:nvSpPr>
        <p:spPr/>
        <p:txBody>
          <a:bodyPr/>
          <a:lstStyle/>
          <a:p>
            <a:pPr eaLnBrk="1" hangingPunct="1"/>
            <a:r>
              <a:rPr lang="en-US" altLang="en-US" smtClean="0"/>
              <a:t>SOLUTIONS OF NONHOMOGENEOUS SYSTEMS</a:t>
            </a:r>
          </a:p>
        </p:txBody>
      </p:sp>
      <mc:AlternateContent xmlns:mc="http://schemas.openxmlformats.org/markup-compatibility/2006" xmlns:a14="http://schemas.microsoft.com/office/drawing/2010/main">
        <mc:Choice Requires="a14">
          <p:sp>
            <p:nvSpPr>
              <p:cNvPr id="14" name="TextBox 13"/>
              <p:cNvSpPr txBox="1"/>
              <p:nvPr/>
            </p:nvSpPr>
            <p:spPr>
              <a:xfrm>
                <a:off x="457200" y="1938010"/>
                <a:ext cx="8229600" cy="1815882"/>
              </a:xfrm>
              <a:prstGeom prst="rect">
                <a:avLst/>
              </a:prstGeom>
              <a:solidFill>
                <a:srgbClr val="EBEBFF"/>
              </a:solidFill>
            </p:spPr>
            <p:txBody>
              <a:bodyPr wrap="square">
                <a:spAutoFit/>
              </a:bodyPr>
              <a:lstStyle/>
              <a:p>
                <a:pPr eaLnBrk="1" hangingPunct="1"/>
                <a:r>
                  <a:rPr lang="en-US" altLang="en-US" sz="2800" dirty="0" smtClean="0">
                    <a:latin typeface="+mn-lt"/>
                  </a:rPr>
                  <a:t>Suppose the equation </a:t>
                </a:r>
                <a:r>
                  <a:rPr lang="en-US" altLang="en-US" sz="2800" i="1" dirty="0" smtClean="0">
                    <a:latin typeface="+mn-lt"/>
                  </a:rPr>
                  <a:t>Ax</a:t>
                </a:r>
                <a:r>
                  <a:rPr lang="en-US" altLang="en-US" sz="2800" dirty="0" smtClean="0">
                    <a:latin typeface="+mn-lt"/>
                  </a:rPr>
                  <a:t> = b is consistent for some given </a:t>
                </a:r>
                <a:r>
                  <a:rPr lang="en-US" altLang="en-US" sz="2800" b="1" dirty="0" smtClean="0">
                    <a:latin typeface="+mn-lt"/>
                  </a:rPr>
                  <a:t>b</a:t>
                </a:r>
                <a:r>
                  <a:rPr lang="en-US" altLang="en-US" sz="2800" dirty="0" smtClean="0">
                    <a:latin typeface="+mn-lt"/>
                  </a:rPr>
                  <a:t>, and let </a:t>
                </a:r>
                <a:r>
                  <a:rPr lang="en-US" altLang="en-US" sz="2800" b="1" dirty="0" smtClean="0">
                    <a:latin typeface="+mn-lt"/>
                  </a:rPr>
                  <a:t>p</a:t>
                </a:r>
                <a:r>
                  <a:rPr lang="en-US" altLang="en-US" sz="2800" dirty="0" smtClean="0">
                    <a:latin typeface="+mn-lt"/>
                  </a:rPr>
                  <a:t> be a solution. Then the solution set of </a:t>
                </a:r>
                <a:r>
                  <a:rPr lang="en-US" altLang="en-US" sz="2800" i="1" dirty="0">
                    <a:latin typeface="+mn-lt"/>
                  </a:rPr>
                  <a:t>Ax</a:t>
                </a:r>
                <a:r>
                  <a:rPr lang="en-US" altLang="en-US" sz="2800" dirty="0">
                    <a:latin typeface="+mn-lt"/>
                  </a:rPr>
                  <a:t> = b</a:t>
                </a:r>
                <a:r>
                  <a:rPr lang="en-US" altLang="en-US" sz="2800" dirty="0" smtClean="0">
                    <a:latin typeface="+mn-lt"/>
                  </a:rPr>
                  <a:t> is the set of all vectors of the form  </a:t>
                </a:r>
                <a14:m>
                  <m:oMath xmlns:m="http://schemas.openxmlformats.org/officeDocument/2006/math">
                    <m:r>
                      <a:rPr lang="en-US" altLang="en-US" sz="2800" b="0" i="1" smtClean="0">
                        <a:latin typeface="Cambria Math" panose="02040503050406030204" pitchFamily="18" charset="0"/>
                      </a:rPr>
                      <m:t>𝑤</m:t>
                    </m:r>
                    <m:r>
                      <a:rPr lang="en-US" altLang="en-US" sz="2800" b="0" i="1" smtClean="0">
                        <a:latin typeface="Cambria Math" panose="02040503050406030204" pitchFamily="18" charset="0"/>
                      </a:rPr>
                      <m:t>=</m:t>
                    </m:r>
                    <m:r>
                      <a:rPr lang="en-US" altLang="en-US" sz="2800" b="0" i="1" smtClean="0">
                        <a:latin typeface="Cambria Math" panose="02040503050406030204" pitchFamily="18" charset="0"/>
                      </a:rPr>
                      <m:t>𝑝</m:t>
                    </m:r>
                    <m:r>
                      <a:rPr lang="en-US" altLang="en-US" sz="2800" b="0" i="1" smtClean="0">
                        <a:latin typeface="Cambria Math" panose="02040503050406030204" pitchFamily="18" charset="0"/>
                      </a:rPr>
                      <m:t>+</m:t>
                    </m:r>
                    <m:sSub>
                      <m:sSubPr>
                        <m:ctrlPr>
                          <a:rPr lang="en-US" altLang="en-US" sz="2800" b="0" i="1" smtClean="0">
                            <a:latin typeface="Cambria Math" panose="02040503050406030204" pitchFamily="18" charset="0"/>
                          </a:rPr>
                        </m:ctrlPr>
                      </m:sSubPr>
                      <m:e>
                        <m:r>
                          <a:rPr lang="en-US" altLang="en-US" sz="2800" b="0" i="1" smtClean="0">
                            <a:latin typeface="Cambria Math" panose="02040503050406030204" pitchFamily="18" charset="0"/>
                          </a:rPr>
                          <m:t>𝑣</m:t>
                        </m:r>
                      </m:e>
                      <m:sub>
                        <m:r>
                          <a:rPr lang="en-US" altLang="en-US" sz="2800" b="0" i="1" smtClean="0">
                            <a:latin typeface="Cambria Math" panose="02040503050406030204" pitchFamily="18" charset="0"/>
                          </a:rPr>
                          <m:t>h</m:t>
                        </m:r>
                      </m:sub>
                    </m:sSub>
                  </m:oMath>
                </a14:m>
                <a:r>
                  <a:rPr lang="en-US" altLang="en-US" sz="2800" dirty="0" smtClean="0">
                    <a:latin typeface="+mn-lt"/>
                  </a:rPr>
                  <a:t>, where </a:t>
                </a:r>
                <a:r>
                  <a:rPr lang="en-US" altLang="en-US" sz="2800" b="1" dirty="0" err="1" smtClean="0">
                    <a:latin typeface="+mn-lt"/>
                  </a:rPr>
                  <a:t>v</a:t>
                </a:r>
                <a:r>
                  <a:rPr lang="en-US" altLang="en-US" sz="2800" i="1" baseline="-25000" dirty="0" err="1" smtClean="0">
                    <a:latin typeface="+mn-lt"/>
                  </a:rPr>
                  <a:t>h</a:t>
                </a:r>
                <a:r>
                  <a:rPr lang="en-US" altLang="en-US" sz="2800" dirty="0" smtClean="0">
                    <a:latin typeface="+mn-lt"/>
                  </a:rPr>
                  <a:t> is any solution of the homogeneous equation.</a:t>
                </a:r>
              </a:p>
            </p:txBody>
          </p:sp>
        </mc:Choice>
        <mc:Fallback xmlns="">
          <p:sp>
            <p:nvSpPr>
              <p:cNvPr id="14" name="TextBox 13"/>
              <p:cNvSpPr txBox="1">
                <a:spLocks noRot="1" noChangeAspect="1" noMove="1" noResize="1" noEditPoints="1" noAdjustHandles="1" noChangeArrowheads="1" noChangeShapeType="1" noTextEdit="1"/>
              </p:cNvSpPr>
              <p:nvPr/>
            </p:nvSpPr>
            <p:spPr>
              <a:xfrm>
                <a:off x="457200" y="1938010"/>
                <a:ext cx="8229600" cy="1815882"/>
              </a:xfrm>
              <a:prstGeom prst="rect">
                <a:avLst/>
              </a:prstGeom>
              <a:blipFill rotWithShape="0">
                <a:blip r:embed="rId2"/>
                <a:stretch>
                  <a:fillRect l="-1481" t="-3691" r="-1111" b="-8389"/>
                </a:stretch>
              </a:blipFill>
            </p:spPr>
            <p:txBody>
              <a:bodyPr/>
              <a:lstStyle/>
              <a:p>
                <a:r>
                  <a:rPr lang="en-US">
                    <a:noFill/>
                  </a:rPr>
                  <a:t> </a:t>
                </a:r>
              </a:p>
            </p:txBody>
          </p:sp>
        </mc:Fallback>
      </mc:AlternateContent>
      <p:sp>
        <p:nvSpPr>
          <p:cNvPr id="15" name="TextBox 14"/>
          <p:cNvSpPr txBox="1"/>
          <p:nvPr/>
        </p:nvSpPr>
        <p:spPr>
          <a:xfrm>
            <a:off x="422031" y="1414790"/>
            <a:ext cx="2438400" cy="523220"/>
          </a:xfrm>
          <a:prstGeom prst="rect">
            <a:avLst/>
          </a:prstGeom>
          <a:noFill/>
        </p:spPr>
        <p:txBody>
          <a:bodyPr wrap="square">
            <a:spAutoFit/>
          </a:bodyPr>
          <a:lstStyle/>
          <a:p>
            <a:pPr>
              <a:defRPr/>
            </a:pPr>
            <a:r>
              <a:rPr lang="en-US" sz="2800" dirty="0">
                <a:solidFill>
                  <a:srgbClr val="3366FF"/>
                </a:solidFill>
                <a:latin typeface="+mn-lt"/>
              </a:rPr>
              <a:t>THEOREM </a:t>
            </a:r>
            <a:r>
              <a:rPr lang="en-US" sz="2800" dirty="0" smtClean="0">
                <a:solidFill>
                  <a:srgbClr val="3366FF"/>
                </a:solidFill>
                <a:latin typeface="+mn-lt"/>
              </a:rPr>
              <a:t>6</a:t>
            </a:r>
            <a:endParaRPr lang="en-US" sz="2800" dirty="0">
              <a:solidFill>
                <a:srgbClr val="3366FF"/>
              </a:solidFill>
              <a:latin typeface="+mn-lt"/>
            </a:endParaRPr>
          </a:p>
        </p:txBody>
      </p:sp>
      <p:sp>
        <p:nvSpPr>
          <p:cNvPr id="4" name="Rectangle 3"/>
          <p:cNvSpPr/>
          <p:nvPr/>
        </p:nvSpPr>
        <p:spPr>
          <a:xfrm>
            <a:off x="422030" y="4038600"/>
            <a:ext cx="8264769" cy="1815882"/>
          </a:xfrm>
          <a:prstGeom prst="rect">
            <a:avLst/>
          </a:prstGeom>
        </p:spPr>
        <p:txBody>
          <a:bodyPr wrap="square">
            <a:spAutoFit/>
          </a:bodyPr>
          <a:lstStyle/>
          <a:p>
            <a:pPr marL="342900" lvl="0" indent="-342900" eaLnBrk="1" hangingPunct="1">
              <a:spcBef>
                <a:spcPct val="20000"/>
              </a:spcBef>
              <a:buClr>
                <a:srgbClr val="077C97"/>
              </a:buClr>
              <a:buFont typeface="Wingdings" panose="05000000000000000000" pitchFamily="2" charset="2"/>
              <a:buChar char="§"/>
            </a:pPr>
            <a:r>
              <a:rPr lang="en-US" altLang="en-US" sz="2800" dirty="0" smtClean="0">
                <a:solidFill>
                  <a:srgbClr val="000000"/>
                </a:solidFill>
                <a:latin typeface="Times New Roman"/>
              </a:rPr>
              <a:t>Theorem 6 says that if </a:t>
            </a:r>
            <a:r>
              <a:rPr lang="en-US" altLang="en-US" sz="2800" i="1" dirty="0">
                <a:latin typeface="+mn-lt"/>
              </a:rPr>
              <a:t>Ax</a:t>
            </a:r>
            <a:r>
              <a:rPr lang="en-US" altLang="en-US" sz="2800" dirty="0">
                <a:latin typeface="+mn-lt"/>
              </a:rPr>
              <a:t> = </a:t>
            </a:r>
            <a:r>
              <a:rPr lang="en-US" altLang="en-US" sz="2800" dirty="0" smtClean="0">
                <a:latin typeface="+mn-lt"/>
              </a:rPr>
              <a:t>b has a solution, then the solution set is obtained by translating the solution set of </a:t>
            </a:r>
            <a:r>
              <a:rPr lang="en-US" altLang="en-US" sz="2800" i="1" dirty="0">
                <a:latin typeface="+mn-lt"/>
              </a:rPr>
              <a:t>Ax</a:t>
            </a:r>
            <a:r>
              <a:rPr lang="en-US" altLang="en-US" sz="2800" dirty="0">
                <a:latin typeface="+mn-lt"/>
              </a:rPr>
              <a:t> = </a:t>
            </a:r>
            <a:r>
              <a:rPr lang="en-US" altLang="en-US" sz="2800" dirty="0" smtClean="0">
                <a:latin typeface="+mn-lt"/>
              </a:rPr>
              <a:t>0, using any particular solution </a:t>
            </a:r>
            <a:r>
              <a:rPr lang="en-US" altLang="en-US" sz="2800" b="1" dirty="0" smtClean="0">
                <a:latin typeface="+mn-lt"/>
              </a:rPr>
              <a:t>p</a:t>
            </a:r>
            <a:r>
              <a:rPr lang="en-US" altLang="en-US" sz="2800" dirty="0" smtClean="0">
                <a:latin typeface="+mn-lt"/>
              </a:rPr>
              <a:t> of Ax = b for the translation.</a:t>
            </a:r>
            <a:endParaRPr lang="en-US" altLang="en-US" sz="2800" dirty="0">
              <a:solidFill>
                <a:srgbClr val="000000"/>
              </a:solidFill>
              <a:latin typeface="+mn-lt"/>
            </a:endParaRPr>
          </a:p>
        </p:txBody>
      </p:sp>
    </p:spTree>
    <p:extLst>
      <p:ext uri="{BB962C8B-B14F-4D97-AF65-F5344CB8AC3E}">
        <p14:creationId xmlns:p14="http://schemas.microsoft.com/office/powerpoint/2010/main" val="17237537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3"/>
          <p:cNvSpPr>
            <a:spLocks noGrp="1"/>
          </p:cNvSpPr>
          <p:nvPr>
            <p:ph type="sldNum" sz="quarter" idx="10"/>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r>
              <a:rPr lang="en-US" altLang="en-US" sz="1200">
                <a:latin typeface="Arial" panose="020B0604020202020204" pitchFamily="34" charset="0"/>
              </a:rPr>
              <a:t>Slide 1.5- </a:t>
            </a:r>
            <a:fld id="{283A845F-E245-4B42-B097-5D73E0B11A9A}" type="slidenum">
              <a:rPr lang="en-US" altLang="en-US" sz="1200">
                <a:latin typeface="Arial" panose="020B0604020202020204" pitchFamily="34" charset="0"/>
              </a:rPr>
              <a:pPr algn="r"/>
              <a:t>17</a:t>
            </a:fld>
            <a:endParaRPr lang="en-CA" altLang="en-US" sz="1200">
              <a:latin typeface="Arial" panose="020B0604020202020204" pitchFamily="34" charset="0"/>
            </a:endParaRPr>
          </a:p>
        </p:txBody>
      </p:sp>
      <p:sp>
        <p:nvSpPr>
          <p:cNvPr id="2253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l"/>
            <a:r>
              <a:rPr lang="en-US" altLang="en-US" sz="1200" dirty="0">
                <a:latin typeface="Arial" panose="020B0604020202020204" pitchFamily="34" charset="0"/>
              </a:rPr>
              <a:t> © </a:t>
            </a:r>
            <a:r>
              <a:rPr lang="en-US" altLang="en-US" sz="1200" dirty="0" smtClean="0">
                <a:latin typeface="Arial" panose="020B0604020202020204" pitchFamily="34" charset="0"/>
              </a:rPr>
              <a:t>2016 </a:t>
            </a:r>
            <a:r>
              <a:rPr lang="en-US" altLang="en-US" sz="1200" dirty="0">
                <a:latin typeface="Arial" panose="020B0604020202020204" pitchFamily="34" charset="0"/>
              </a:rPr>
              <a:t>Pearson Education, Inc.</a:t>
            </a:r>
          </a:p>
        </p:txBody>
      </p:sp>
      <p:sp>
        <p:nvSpPr>
          <p:cNvPr id="22532" name="Rectangle 2"/>
          <p:cNvSpPr>
            <a:spLocks noGrp="1" noChangeArrowheads="1"/>
          </p:cNvSpPr>
          <p:nvPr>
            <p:ph type="title"/>
          </p:nvPr>
        </p:nvSpPr>
        <p:spPr/>
        <p:txBody>
          <a:bodyPr/>
          <a:lstStyle/>
          <a:p>
            <a:pPr eaLnBrk="1" hangingPunct="1"/>
            <a:r>
              <a:rPr lang="en-US" altLang="en-US" smtClean="0"/>
              <a:t>WRITING A SOLUTION SET (OF A CONSISTENT SYSTEM) IN PARAMETRIC VECTOR FORM</a:t>
            </a:r>
          </a:p>
        </p:txBody>
      </p:sp>
      <p:sp>
        <p:nvSpPr>
          <p:cNvPr id="672771" name="Rectangle 3"/>
          <p:cNvSpPr>
            <a:spLocks noGrp="1" noChangeArrowheads="1"/>
          </p:cNvSpPr>
          <p:nvPr>
            <p:ph type="body" idx="1"/>
          </p:nvPr>
        </p:nvSpPr>
        <p:spPr>
          <a:xfrm>
            <a:off x="228600" y="1447800"/>
            <a:ext cx="8534400" cy="4572000"/>
          </a:xfrm>
        </p:spPr>
        <p:txBody>
          <a:bodyPr/>
          <a:lstStyle/>
          <a:p>
            <a:pPr marL="609600" indent="-609600" eaLnBrk="1" hangingPunct="1">
              <a:buFont typeface="Wingdings" panose="05000000000000000000" pitchFamily="2" charset="2"/>
              <a:buAutoNum type="arabicPeriod"/>
            </a:pPr>
            <a:r>
              <a:rPr lang="en-US" altLang="en-US" sz="2800" dirty="0" smtClean="0"/>
              <a:t>Row reduce the augmented matrix to reduced echelon form.</a:t>
            </a:r>
          </a:p>
          <a:p>
            <a:pPr marL="609600" indent="-609600" eaLnBrk="1" hangingPunct="1">
              <a:buFont typeface="Wingdings" panose="05000000000000000000" pitchFamily="2" charset="2"/>
              <a:buAutoNum type="arabicPeriod"/>
            </a:pPr>
            <a:r>
              <a:rPr lang="en-US" altLang="en-US" sz="2800" dirty="0" smtClean="0"/>
              <a:t>Express each basic variable in terms of any free variables appearing in an equation.</a:t>
            </a:r>
          </a:p>
          <a:p>
            <a:pPr marL="609600" indent="-609600" eaLnBrk="1" hangingPunct="1">
              <a:buFont typeface="Wingdings" panose="05000000000000000000" pitchFamily="2" charset="2"/>
              <a:buAutoNum type="arabicPeriod"/>
            </a:pPr>
            <a:r>
              <a:rPr lang="en-US" altLang="en-US" sz="2800" dirty="0" smtClean="0"/>
              <a:t>Write a typical solution </a:t>
            </a:r>
            <a:r>
              <a:rPr lang="en-US" altLang="en-US" sz="2800" b="1" dirty="0" smtClean="0"/>
              <a:t>x</a:t>
            </a:r>
            <a:r>
              <a:rPr lang="en-US" altLang="en-US" sz="2800" dirty="0" smtClean="0"/>
              <a:t> as a vector whose entries depend on the free variables, if any.</a:t>
            </a:r>
          </a:p>
          <a:p>
            <a:pPr marL="609600" indent="-609600" eaLnBrk="1" hangingPunct="1">
              <a:buFont typeface="Wingdings" panose="05000000000000000000" pitchFamily="2" charset="2"/>
              <a:buAutoNum type="arabicPeriod"/>
            </a:pPr>
            <a:r>
              <a:rPr lang="en-US" altLang="en-US" sz="2800" dirty="0" smtClean="0"/>
              <a:t>Decompose </a:t>
            </a:r>
            <a:r>
              <a:rPr lang="en-US" altLang="en-US" sz="2800" b="1" dirty="0" smtClean="0"/>
              <a:t>x</a:t>
            </a:r>
            <a:r>
              <a:rPr lang="en-US" altLang="en-US" sz="2800" dirty="0" smtClean="0"/>
              <a:t> into a linear combination of vectors (with numeric entries) using the free variables as parameters.</a:t>
            </a:r>
          </a:p>
        </p:txBody>
      </p:sp>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3"/>
          <p:cNvSpPr>
            <a:spLocks noGrp="1"/>
          </p:cNvSpPr>
          <p:nvPr>
            <p:ph type="sldNum" sz="quarter" idx="10"/>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r>
              <a:rPr lang="en-US" altLang="en-US" sz="1200">
                <a:latin typeface="Arial" panose="020B0604020202020204" pitchFamily="34" charset="0"/>
              </a:rPr>
              <a:t>Slide 1.5- </a:t>
            </a:r>
            <a:fld id="{079399B3-72A4-4BB0-BC4F-B7AE801FB709}" type="slidenum">
              <a:rPr lang="en-US" altLang="en-US" sz="1200">
                <a:latin typeface="Arial" panose="020B0604020202020204" pitchFamily="34" charset="0"/>
              </a:rPr>
              <a:pPr algn="r"/>
              <a:t>2</a:t>
            </a:fld>
            <a:endParaRPr lang="en-CA" altLang="en-US" sz="1200">
              <a:latin typeface="Arial" panose="020B0604020202020204" pitchFamily="34" charset="0"/>
            </a:endParaRPr>
          </a:p>
        </p:txBody>
      </p:sp>
      <p:sp>
        <p:nvSpPr>
          <p:cNvPr id="614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l"/>
            <a:r>
              <a:rPr lang="en-US" altLang="en-US" sz="1200" dirty="0">
                <a:latin typeface="Arial" panose="020B0604020202020204" pitchFamily="34" charset="0"/>
              </a:rPr>
              <a:t> © </a:t>
            </a:r>
            <a:r>
              <a:rPr lang="en-US" altLang="en-US" sz="1200" dirty="0" smtClean="0">
                <a:latin typeface="Arial" panose="020B0604020202020204" pitchFamily="34" charset="0"/>
              </a:rPr>
              <a:t>2016 </a:t>
            </a:r>
            <a:r>
              <a:rPr lang="en-US" altLang="en-US" sz="1200" dirty="0">
                <a:latin typeface="Arial" panose="020B0604020202020204" pitchFamily="34" charset="0"/>
              </a:rPr>
              <a:t>Pearson Education, Inc.</a:t>
            </a:r>
          </a:p>
        </p:txBody>
      </p:sp>
      <p:sp>
        <p:nvSpPr>
          <p:cNvPr id="6148" name="Rectangle 2"/>
          <p:cNvSpPr>
            <a:spLocks noGrp="1" noChangeArrowheads="1"/>
          </p:cNvSpPr>
          <p:nvPr>
            <p:ph type="title"/>
          </p:nvPr>
        </p:nvSpPr>
        <p:spPr/>
        <p:txBody>
          <a:bodyPr/>
          <a:lstStyle/>
          <a:p>
            <a:pPr eaLnBrk="1" hangingPunct="1"/>
            <a:r>
              <a:rPr lang="en-US" altLang="en-US" smtClean="0"/>
              <a:t>HOMOGENEOUS LINEAR SYSTEMS</a:t>
            </a:r>
          </a:p>
        </p:txBody>
      </p:sp>
      <mc:AlternateContent xmlns:mc="http://schemas.openxmlformats.org/markup-compatibility/2006" xmlns:a14="http://schemas.microsoft.com/office/drawing/2010/main">
        <mc:Choice Requires="a14">
          <p:sp>
            <p:nvSpPr>
              <p:cNvPr id="316424" name="Rectangle 8"/>
              <p:cNvSpPr>
                <a:spLocks noGrp="1" noChangeArrowheads="1"/>
              </p:cNvSpPr>
              <p:nvPr>
                <p:ph type="body" idx="1"/>
              </p:nvPr>
            </p:nvSpPr>
            <p:spPr>
              <a:xfrm>
                <a:off x="381000" y="1447800"/>
                <a:ext cx="8305800" cy="4953000"/>
              </a:xfrm>
            </p:spPr>
            <p:txBody>
              <a:bodyPr/>
              <a:lstStyle/>
              <a:p>
                <a:pPr eaLnBrk="1" hangingPunct="1">
                  <a:lnSpc>
                    <a:spcPct val="90000"/>
                  </a:lnSpc>
                </a:pPr>
                <a:r>
                  <a:rPr lang="en-US" altLang="en-US" sz="2800" dirty="0" smtClean="0"/>
                  <a:t>A system of linear equations is said to be </a:t>
                </a:r>
                <a:r>
                  <a:rPr lang="en-US" altLang="en-US" sz="2800" b="1" dirty="0" smtClean="0"/>
                  <a:t>homogeneous</a:t>
                </a:r>
                <a:r>
                  <a:rPr lang="en-US" altLang="en-US" sz="2800" dirty="0" smtClean="0"/>
                  <a:t> if it can be written in the form              , where </a:t>
                </a:r>
                <a:r>
                  <a:rPr lang="en-US" altLang="en-US" sz="2800" i="1" dirty="0" smtClean="0"/>
                  <a:t>A</a:t>
                </a:r>
                <a:r>
                  <a:rPr lang="en-US" altLang="en-US" sz="2800" dirty="0" smtClean="0"/>
                  <a:t> is an           matrix and 0 is the zero vector in </a:t>
                </a:r>
                <a14:m>
                  <m:oMath xmlns:m="http://schemas.openxmlformats.org/officeDocument/2006/math">
                    <m:sSup>
                      <m:sSupPr>
                        <m:ctrlPr>
                          <a:rPr lang="en-US" altLang="en-US" sz="2800" i="1" smtClean="0">
                            <a:latin typeface="Cambria Math" panose="02040503050406030204" pitchFamily="18" charset="0"/>
                          </a:rPr>
                        </m:ctrlPr>
                      </m:sSupPr>
                      <m:e>
                        <m:r>
                          <a:rPr lang="en-US" altLang="en-US" sz="2800" i="1" smtClean="0">
                            <a:latin typeface="Cambria Math" panose="02040503050406030204" pitchFamily="18" charset="0"/>
                            <a:ea typeface="Cambria Math" panose="02040503050406030204" pitchFamily="18" charset="0"/>
                          </a:rPr>
                          <m:t>ℝ</m:t>
                        </m:r>
                      </m:e>
                      <m:sup>
                        <m:r>
                          <a:rPr lang="en-US" altLang="en-US" sz="2800" b="0" i="1" smtClean="0">
                            <a:latin typeface="Cambria Math" panose="02040503050406030204" pitchFamily="18" charset="0"/>
                          </a:rPr>
                          <m:t>𝑚</m:t>
                        </m:r>
                      </m:sup>
                    </m:sSup>
                  </m:oMath>
                </a14:m>
                <a:r>
                  <a:rPr lang="en-US" altLang="en-US" sz="2800" dirty="0" smtClean="0"/>
                  <a:t>.</a:t>
                </a:r>
              </a:p>
              <a:p>
                <a:pPr eaLnBrk="1" hangingPunct="1">
                  <a:lnSpc>
                    <a:spcPct val="90000"/>
                  </a:lnSpc>
                </a:pPr>
                <a:r>
                  <a:rPr lang="en-US" altLang="en-US" sz="2800" dirty="0" smtClean="0"/>
                  <a:t>Such a system              </a:t>
                </a:r>
                <a:r>
                  <a:rPr lang="en-US" altLang="en-US" sz="2800" i="1" dirty="0" smtClean="0"/>
                  <a:t>always</a:t>
                </a:r>
                <a:r>
                  <a:rPr lang="en-US" altLang="en-US" sz="2800" dirty="0" smtClean="0"/>
                  <a:t> has at least one solution, namely,          (the zero vector in </a:t>
                </a:r>
                <a14:m>
                  <m:oMath xmlns:m="http://schemas.openxmlformats.org/officeDocument/2006/math">
                    <m:sSup>
                      <m:sSupPr>
                        <m:ctrlPr>
                          <a:rPr lang="en-US" altLang="en-US" sz="2800" i="1" smtClean="0">
                            <a:latin typeface="Cambria Math" panose="02040503050406030204" pitchFamily="18" charset="0"/>
                          </a:rPr>
                        </m:ctrlPr>
                      </m:sSupPr>
                      <m:e>
                        <m:r>
                          <a:rPr lang="en-US" altLang="en-US" sz="2800" i="1" smtClean="0">
                            <a:latin typeface="Cambria Math" panose="02040503050406030204" pitchFamily="18" charset="0"/>
                            <a:ea typeface="Cambria Math" panose="02040503050406030204" pitchFamily="18" charset="0"/>
                          </a:rPr>
                          <m:t>ℝ</m:t>
                        </m:r>
                      </m:e>
                      <m:sup>
                        <m:r>
                          <a:rPr lang="en-US" altLang="en-US" sz="2800" b="0" i="1" smtClean="0">
                            <a:latin typeface="Cambria Math" panose="02040503050406030204" pitchFamily="18" charset="0"/>
                            <a:ea typeface="Cambria Math" panose="02040503050406030204" pitchFamily="18" charset="0"/>
                          </a:rPr>
                          <m:t>𝑛</m:t>
                        </m:r>
                      </m:sup>
                    </m:sSup>
                  </m:oMath>
                </a14:m>
                <a:r>
                  <a:rPr lang="en-US" altLang="en-US" sz="2800" dirty="0" smtClean="0"/>
                  <a:t>).</a:t>
                </a:r>
              </a:p>
              <a:p>
                <a:pPr eaLnBrk="1" hangingPunct="1">
                  <a:lnSpc>
                    <a:spcPct val="90000"/>
                  </a:lnSpc>
                </a:pPr>
                <a:r>
                  <a:rPr lang="en-US" altLang="en-US" sz="2800" dirty="0" smtClean="0"/>
                  <a:t>This zero solution is usually called the </a:t>
                </a:r>
                <a:r>
                  <a:rPr lang="en-US" altLang="en-US" sz="2800" b="1" dirty="0" smtClean="0"/>
                  <a:t>trivial solution</a:t>
                </a:r>
                <a:r>
                  <a:rPr lang="en-US" altLang="en-US" sz="2800" dirty="0" smtClean="0"/>
                  <a:t>.</a:t>
                </a:r>
              </a:p>
              <a:p>
                <a:pPr eaLnBrk="1" hangingPunct="1">
                  <a:lnSpc>
                    <a:spcPct val="90000"/>
                  </a:lnSpc>
                </a:pPr>
                <a:r>
                  <a:rPr lang="en-US" altLang="en-US" sz="2800" dirty="0" smtClean="0"/>
                  <a:t>The homogenous equation </a:t>
                </a:r>
                <a:r>
                  <a:rPr lang="en-US" altLang="en-US" sz="2800" i="1" dirty="0" smtClean="0"/>
                  <a:t>A</a:t>
                </a:r>
                <a:r>
                  <a:rPr lang="en-US" altLang="en-US" sz="2800" b="1" dirty="0" smtClean="0"/>
                  <a:t>x</a:t>
                </a:r>
                <a:r>
                  <a:rPr lang="en-US" altLang="en-US" sz="2800" dirty="0" smtClean="0"/>
                  <a:t> = 0, the important question is whether there exists a </a:t>
                </a:r>
                <a:r>
                  <a:rPr lang="en-US" altLang="en-US" sz="2800" b="1" dirty="0" smtClean="0"/>
                  <a:t>nontrivial solution</a:t>
                </a:r>
                <a:r>
                  <a:rPr lang="en-US" altLang="en-US" sz="2800" dirty="0" smtClean="0"/>
                  <a:t>, that is, a nonzero vector x that satisfies </a:t>
                </a:r>
                <a:r>
                  <a:rPr lang="en-US" altLang="en-US" sz="2800" i="1" dirty="0" smtClean="0"/>
                  <a:t>A</a:t>
                </a:r>
                <a:r>
                  <a:rPr lang="en-US" altLang="en-US" sz="2800" b="1" dirty="0" smtClean="0"/>
                  <a:t>x</a:t>
                </a:r>
                <a:r>
                  <a:rPr lang="en-US" altLang="en-US" sz="2800" dirty="0" smtClean="0"/>
                  <a:t> = 0.</a:t>
                </a:r>
              </a:p>
            </p:txBody>
          </p:sp>
        </mc:Choice>
        <mc:Fallback xmlns="">
          <p:sp>
            <p:nvSpPr>
              <p:cNvPr id="316424" name="Rectangle 8"/>
              <p:cNvSpPr>
                <a:spLocks noGrp="1" noRot="1" noChangeAspect="1" noMove="1" noResize="1" noEditPoints="1" noAdjustHandles="1" noChangeArrowheads="1" noChangeShapeType="1" noTextEdit="1"/>
              </p:cNvSpPr>
              <p:nvPr>
                <p:ph type="body" idx="1"/>
              </p:nvPr>
            </p:nvSpPr>
            <p:spPr>
              <a:xfrm>
                <a:off x="381000" y="1447800"/>
                <a:ext cx="8305800" cy="4953000"/>
              </a:xfrm>
              <a:blipFill rotWithShape="0">
                <a:blip r:embed="rId4"/>
                <a:stretch>
                  <a:fillRect l="-1322" t="-2217" r="-2203"/>
                </a:stretch>
              </a:blipFill>
            </p:spPr>
            <p:txBody>
              <a:bodyPr/>
              <a:lstStyle/>
              <a:p>
                <a:r>
                  <a:rPr lang="en-US">
                    <a:noFill/>
                  </a:rPr>
                  <a:t> </a:t>
                </a:r>
              </a:p>
            </p:txBody>
          </p:sp>
        </mc:Fallback>
      </mc:AlternateContent>
      <p:graphicFrame>
        <p:nvGraphicFramePr>
          <p:cNvPr id="316432" name="Object 16"/>
          <p:cNvGraphicFramePr>
            <a:graphicFrameLocks noChangeAspect="1"/>
          </p:cNvGraphicFramePr>
          <p:nvPr>
            <p:extLst>
              <p:ext uri="{D42A27DB-BD31-4B8C-83A1-F6EECF244321}">
                <p14:modId xmlns:p14="http://schemas.microsoft.com/office/powerpoint/2010/main" val="120322015"/>
              </p:ext>
            </p:extLst>
          </p:nvPr>
        </p:nvGraphicFramePr>
        <p:xfrm>
          <a:off x="7315200" y="1866900"/>
          <a:ext cx="1130300" cy="342900"/>
        </p:xfrm>
        <a:graphic>
          <a:graphicData uri="http://schemas.openxmlformats.org/presentationml/2006/ole">
            <mc:AlternateContent xmlns:mc="http://schemas.openxmlformats.org/markup-compatibility/2006">
              <mc:Choice xmlns:v="urn:schemas-microsoft-com:vml" Requires="v">
                <p:oleObj spid="_x0000_s6192" name="Equation" r:id="rId5" imgW="1129810" imgH="342751" progId="Equation.DSMT4">
                  <p:embed/>
                </p:oleObj>
              </mc:Choice>
              <mc:Fallback>
                <p:oleObj name="Equation" r:id="rId5" imgW="1129810" imgH="342751" progId="Equation.DSMT4">
                  <p:embed/>
                  <p:pic>
                    <p:nvPicPr>
                      <p:cNvPr id="0" name="Object 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15200" y="1866900"/>
                        <a:ext cx="11303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6433" name="Object 17"/>
          <p:cNvGraphicFramePr>
            <a:graphicFrameLocks noChangeAspect="1"/>
          </p:cNvGraphicFramePr>
          <p:nvPr>
            <p:extLst>
              <p:ext uri="{D42A27DB-BD31-4B8C-83A1-F6EECF244321}">
                <p14:modId xmlns:p14="http://schemas.microsoft.com/office/powerpoint/2010/main" val="3455585440"/>
              </p:ext>
            </p:extLst>
          </p:nvPr>
        </p:nvGraphicFramePr>
        <p:xfrm>
          <a:off x="2819400" y="2362200"/>
          <a:ext cx="863600" cy="254000"/>
        </p:xfrm>
        <a:graphic>
          <a:graphicData uri="http://schemas.openxmlformats.org/presentationml/2006/ole">
            <mc:AlternateContent xmlns:mc="http://schemas.openxmlformats.org/markup-compatibility/2006">
              <mc:Choice xmlns:v="urn:schemas-microsoft-com:vml" Requires="v">
                <p:oleObj spid="_x0000_s6193" name="Equation" r:id="rId7" imgW="863225" imgH="253890" progId="Equation.DSMT4">
                  <p:embed/>
                </p:oleObj>
              </mc:Choice>
              <mc:Fallback>
                <p:oleObj name="Equation" r:id="rId7" imgW="863225" imgH="253890" progId="Equation.DSMT4">
                  <p:embed/>
                  <p:pic>
                    <p:nvPicPr>
                      <p:cNvPr id="0" name="Object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9400" y="2362200"/>
                        <a:ext cx="863600" cy="254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6435" name="Object 19"/>
          <p:cNvGraphicFramePr>
            <a:graphicFrameLocks noChangeAspect="1"/>
          </p:cNvGraphicFramePr>
          <p:nvPr>
            <p:extLst>
              <p:ext uri="{D42A27DB-BD31-4B8C-83A1-F6EECF244321}">
                <p14:modId xmlns:p14="http://schemas.microsoft.com/office/powerpoint/2010/main" val="1725662479"/>
              </p:ext>
            </p:extLst>
          </p:nvPr>
        </p:nvGraphicFramePr>
        <p:xfrm>
          <a:off x="2908300" y="3124200"/>
          <a:ext cx="1130300" cy="342900"/>
        </p:xfrm>
        <a:graphic>
          <a:graphicData uri="http://schemas.openxmlformats.org/presentationml/2006/ole">
            <mc:AlternateContent xmlns:mc="http://schemas.openxmlformats.org/markup-compatibility/2006">
              <mc:Choice xmlns:v="urn:schemas-microsoft-com:vml" Requires="v">
                <p:oleObj spid="_x0000_s6194" name="Equation" r:id="rId9" imgW="1129810" imgH="342751" progId="Equation.DSMT4">
                  <p:embed/>
                </p:oleObj>
              </mc:Choice>
              <mc:Fallback>
                <p:oleObj name="Equation" r:id="rId9" imgW="1129810" imgH="342751" progId="Equation.DSMT4">
                  <p:embed/>
                  <p:pic>
                    <p:nvPicPr>
                      <p:cNvPr id="0" name="Object 1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08300" y="3124200"/>
                        <a:ext cx="11303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316436" name="Object 20"/>
          <p:cNvGraphicFramePr>
            <a:graphicFrameLocks noChangeAspect="1"/>
          </p:cNvGraphicFramePr>
          <p:nvPr>
            <p:extLst>
              <p:ext uri="{D42A27DB-BD31-4B8C-83A1-F6EECF244321}">
                <p14:modId xmlns:p14="http://schemas.microsoft.com/office/powerpoint/2010/main" val="1954178586"/>
              </p:ext>
            </p:extLst>
          </p:nvPr>
        </p:nvGraphicFramePr>
        <p:xfrm>
          <a:off x="3276600" y="3543300"/>
          <a:ext cx="850900" cy="342900"/>
        </p:xfrm>
        <a:graphic>
          <a:graphicData uri="http://schemas.openxmlformats.org/presentationml/2006/ole">
            <mc:AlternateContent xmlns:mc="http://schemas.openxmlformats.org/markup-compatibility/2006">
              <mc:Choice xmlns:v="urn:schemas-microsoft-com:vml" Requires="v">
                <p:oleObj spid="_x0000_s6195" name="Equation" r:id="rId11" imgW="850531" imgH="342751" progId="Equation.DSMT4">
                  <p:embed/>
                </p:oleObj>
              </mc:Choice>
              <mc:Fallback>
                <p:oleObj name="Equation" r:id="rId11" imgW="850531" imgH="342751" progId="Equation.DSMT4">
                  <p:embed/>
                  <p:pic>
                    <p:nvPicPr>
                      <p:cNvPr id="0" name="Object 2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276600" y="3543300"/>
                        <a:ext cx="850900" cy="3429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Number Placeholder 3"/>
          <p:cNvSpPr>
            <a:spLocks noGrp="1"/>
          </p:cNvSpPr>
          <p:nvPr>
            <p:ph type="sldNum" sz="quarter" idx="10"/>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r>
              <a:rPr lang="en-US" altLang="en-US" sz="1200">
                <a:latin typeface="Arial" panose="020B0604020202020204" pitchFamily="34" charset="0"/>
              </a:rPr>
              <a:t>Slide 1.5- </a:t>
            </a:r>
            <a:fld id="{9AEE84E1-C820-4633-AAA3-84D844D031DE}" type="slidenum">
              <a:rPr lang="en-US" altLang="en-US" sz="1200">
                <a:latin typeface="Arial" panose="020B0604020202020204" pitchFamily="34" charset="0"/>
              </a:rPr>
              <a:pPr algn="r"/>
              <a:t>3</a:t>
            </a:fld>
            <a:endParaRPr lang="en-CA" altLang="en-US" sz="1200">
              <a:latin typeface="Arial" panose="020B0604020202020204" pitchFamily="34" charset="0"/>
            </a:endParaRPr>
          </a:p>
        </p:txBody>
      </p:sp>
      <p:sp>
        <p:nvSpPr>
          <p:cNvPr id="8195" name="Footer Placeholder 4"/>
          <p:cNvSpPr>
            <a:spLocks noGrp="1"/>
          </p:cNvSpPr>
          <p:nvPr>
            <p:ph type="ftr" sz="quarter" idx="11"/>
          </p:nvPr>
        </p:nvSpPr>
        <p:spPr bwMode="auto">
          <a:xfrm>
            <a:off x="304800" y="6299688"/>
            <a:ext cx="6324600" cy="4762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l"/>
            <a:r>
              <a:rPr lang="en-US" altLang="en-US" sz="1200" dirty="0">
                <a:latin typeface="Arial" panose="020B0604020202020204" pitchFamily="34" charset="0"/>
              </a:rPr>
              <a:t> © </a:t>
            </a:r>
            <a:r>
              <a:rPr lang="en-US" altLang="en-US" sz="1200" dirty="0" smtClean="0">
                <a:latin typeface="Arial" panose="020B0604020202020204" pitchFamily="34" charset="0"/>
              </a:rPr>
              <a:t>2016 </a:t>
            </a:r>
            <a:r>
              <a:rPr lang="en-US" altLang="en-US" sz="1200" dirty="0">
                <a:latin typeface="Arial" panose="020B0604020202020204" pitchFamily="34" charset="0"/>
              </a:rPr>
              <a:t>Pearson Education, Inc.</a:t>
            </a:r>
          </a:p>
        </p:txBody>
      </p:sp>
      <p:sp>
        <p:nvSpPr>
          <p:cNvPr id="8196" name="Rectangle 2"/>
          <p:cNvSpPr>
            <a:spLocks noGrp="1" noChangeArrowheads="1"/>
          </p:cNvSpPr>
          <p:nvPr>
            <p:ph type="title"/>
          </p:nvPr>
        </p:nvSpPr>
        <p:spPr/>
        <p:txBody>
          <a:bodyPr/>
          <a:lstStyle/>
          <a:p>
            <a:pPr eaLnBrk="1" hangingPunct="1"/>
            <a:r>
              <a:rPr lang="en-US" altLang="en-US" smtClean="0"/>
              <a:t>HOMOGENEOUS LINEAR SYSTEMS</a:t>
            </a:r>
          </a:p>
        </p:txBody>
      </p:sp>
      <p:sp>
        <p:nvSpPr>
          <p:cNvPr id="653315" name="Rectangle 3"/>
          <p:cNvSpPr>
            <a:spLocks noGrp="1" noChangeArrowheads="1"/>
          </p:cNvSpPr>
          <p:nvPr>
            <p:ph type="body" idx="1"/>
          </p:nvPr>
        </p:nvSpPr>
        <p:spPr>
          <a:xfrm>
            <a:off x="457200" y="1524000"/>
            <a:ext cx="8229600" cy="4343400"/>
          </a:xfrm>
        </p:spPr>
        <p:txBody>
          <a:bodyPr/>
          <a:lstStyle/>
          <a:p>
            <a:pPr eaLnBrk="1" hangingPunct="1"/>
            <a:r>
              <a:rPr lang="en-US" altLang="en-US" sz="2800" b="1" dirty="0" smtClean="0"/>
              <a:t>Example 1:</a:t>
            </a:r>
            <a:r>
              <a:rPr lang="en-US" altLang="en-US" sz="2800" dirty="0" smtClean="0"/>
              <a:t> Determine if the following homogeneous system has a nontrivial solution. Then describe the solution set.</a:t>
            </a:r>
          </a:p>
          <a:p>
            <a:pPr eaLnBrk="1" hangingPunct="1"/>
            <a:endParaRPr lang="en-US" altLang="en-US" sz="2800" dirty="0" smtClean="0"/>
          </a:p>
          <a:p>
            <a:pPr eaLnBrk="1" hangingPunct="1"/>
            <a:endParaRPr lang="en-US" altLang="en-US" sz="2800" dirty="0" smtClean="0"/>
          </a:p>
          <a:p>
            <a:pPr eaLnBrk="1" hangingPunct="1"/>
            <a:endParaRPr lang="en-US" altLang="en-US" sz="2800" dirty="0" smtClean="0"/>
          </a:p>
          <a:p>
            <a:pPr eaLnBrk="1" hangingPunct="1"/>
            <a:r>
              <a:rPr lang="en-US" altLang="en-US" sz="2800" b="1" dirty="0" smtClean="0"/>
              <a:t>Solution:</a:t>
            </a:r>
            <a:r>
              <a:rPr lang="en-US" altLang="en-US" sz="2800" dirty="0" smtClean="0"/>
              <a:t> Let </a:t>
            </a:r>
            <a:r>
              <a:rPr lang="en-US" altLang="en-US" sz="2800" i="1" dirty="0" smtClean="0"/>
              <a:t>A</a:t>
            </a:r>
            <a:r>
              <a:rPr lang="en-US" altLang="en-US" sz="2800" dirty="0" smtClean="0"/>
              <a:t> be the matrix of coefficients of the system and row reduce the augmented matrix               to echelon form:</a:t>
            </a:r>
          </a:p>
          <a:p>
            <a:pPr eaLnBrk="1" hangingPunct="1"/>
            <a:endParaRPr lang="en-US" altLang="en-US" sz="2800" dirty="0" smtClean="0"/>
          </a:p>
          <a:p>
            <a:pPr eaLnBrk="1" hangingPunct="1"/>
            <a:endParaRPr lang="en-US" altLang="en-US" sz="2800" dirty="0" smtClean="0"/>
          </a:p>
          <a:p>
            <a:pPr eaLnBrk="1" hangingPunct="1"/>
            <a:endParaRPr lang="en-US" altLang="en-US" sz="2800" dirty="0" smtClean="0"/>
          </a:p>
          <a:p>
            <a:pPr eaLnBrk="1" hangingPunct="1"/>
            <a:endParaRPr lang="en-US" altLang="en-US" sz="2800" dirty="0" smtClean="0"/>
          </a:p>
          <a:p>
            <a:pPr eaLnBrk="1" hangingPunct="1"/>
            <a:endParaRPr lang="en-US" altLang="en-US" sz="2800" dirty="0" smtClean="0"/>
          </a:p>
        </p:txBody>
      </p:sp>
      <p:graphicFrame>
        <p:nvGraphicFramePr>
          <p:cNvPr id="653316" name="Object 4"/>
          <p:cNvGraphicFramePr>
            <a:graphicFrameLocks noChangeAspect="1"/>
          </p:cNvGraphicFramePr>
          <p:nvPr/>
        </p:nvGraphicFramePr>
        <p:xfrm>
          <a:off x="3048000" y="2590800"/>
          <a:ext cx="3162300" cy="1727200"/>
        </p:xfrm>
        <a:graphic>
          <a:graphicData uri="http://schemas.openxmlformats.org/presentationml/2006/ole">
            <mc:AlternateContent xmlns:mc="http://schemas.openxmlformats.org/markup-compatibility/2006">
              <mc:Choice xmlns:v="urn:schemas-microsoft-com:vml" Requires="v">
                <p:oleObj spid="_x0000_s8216" name="Equation" r:id="rId3" imgW="3162300" imgH="1727200" progId="Equation.DSMT4">
                  <p:embed/>
                </p:oleObj>
              </mc:Choice>
              <mc:Fallback>
                <p:oleObj name="Equation" r:id="rId3" imgW="3162300" imgH="17272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2590800"/>
                        <a:ext cx="3162300" cy="172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3320" name="Object 8"/>
          <p:cNvGraphicFramePr>
            <a:graphicFrameLocks noChangeAspect="1"/>
          </p:cNvGraphicFramePr>
          <p:nvPr/>
        </p:nvGraphicFramePr>
        <p:xfrm>
          <a:off x="7391400" y="4914900"/>
          <a:ext cx="990600" cy="485775"/>
        </p:xfrm>
        <a:graphic>
          <a:graphicData uri="http://schemas.openxmlformats.org/presentationml/2006/ole">
            <mc:AlternateContent xmlns:mc="http://schemas.openxmlformats.org/markup-compatibility/2006">
              <mc:Choice xmlns:v="urn:schemas-microsoft-com:vml" Requires="v">
                <p:oleObj spid="_x0000_s8217" name="Equation" r:id="rId5" imgW="1143000" imgH="558800" progId="Equation.DSMT4">
                  <p:embed/>
                </p:oleObj>
              </mc:Choice>
              <mc:Fallback>
                <p:oleObj name="Equation" r:id="rId5" imgW="1143000" imgH="558800" progId="Equation.DSMT4">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1400" y="4914900"/>
                        <a:ext cx="99060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0"/>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r>
              <a:rPr lang="en-US" altLang="en-US" sz="1200">
                <a:latin typeface="Arial" panose="020B0604020202020204" pitchFamily="34" charset="0"/>
              </a:rPr>
              <a:t>Slide 1.5- </a:t>
            </a:r>
            <a:fld id="{9755702C-79E1-44F4-820D-51EFCBC90EF0}" type="slidenum">
              <a:rPr lang="en-US" altLang="en-US" sz="1200">
                <a:latin typeface="Arial" panose="020B0604020202020204" pitchFamily="34" charset="0"/>
              </a:rPr>
              <a:pPr algn="r"/>
              <a:t>4</a:t>
            </a:fld>
            <a:endParaRPr lang="en-CA" altLang="en-US" sz="1200">
              <a:latin typeface="Arial" panose="020B0604020202020204" pitchFamily="34" charset="0"/>
            </a:endParaRPr>
          </a:p>
        </p:txBody>
      </p:sp>
      <p:sp>
        <p:nvSpPr>
          <p:cNvPr id="9219" name="Footer Placeholder 5"/>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l"/>
            <a:r>
              <a:rPr lang="en-US" altLang="en-US" sz="1200" dirty="0">
                <a:latin typeface="Arial" panose="020B0604020202020204" pitchFamily="34" charset="0"/>
              </a:rPr>
              <a:t> © </a:t>
            </a:r>
            <a:r>
              <a:rPr lang="en-US" altLang="en-US" sz="1200" dirty="0" smtClean="0">
                <a:latin typeface="Arial" panose="020B0604020202020204" pitchFamily="34" charset="0"/>
              </a:rPr>
              <a:t>2016 </a:t>
            </a:r>
            <a:r>
              <a:rPr lang="en-US" altLang="en-US" sz="1200" dirty="0">
                <a:latin typeface="Arial" panose="020B0604020202020204" pitchFamily="34" charset="0"/>
              </a:rPr>
              <a:t>Pearson Education, Inc.</a:t>
            </a:r>
          </a:p>
        </p:txBody>
      </p:sp>
      <p:sp>
        <p:nvSpPr>
          <p:cNvPr id="9220" name="Rectangle 2"/>
          <p:cNvSpPr>
            <a:spLocks noGrp="1" noChangeArrowheads="1"/>
          </p:cNvSpPr>
          <p:nvPr>
            <p:ph type="title"/>
          </p:nvPr>
        </p:nvSpPr>
        <p:spPr/>
        <p:txBody>
          <a:bodyPr/>
          <a:lstStyle/>
          <a:p>
            <a:pPr eaLnBrk="1" hangingPunct="1"/>
            <a:r>
              <a:rPr lang="en-US" altLang="en-US" smtClean="0"/>
              <a:t>HOMOGENEOUS LINEAR SYSTEMS</a:t>
            </a:r>
          </a:p>
        </p:txBody>
      </p:sp>
      <p:graphicFrame>
        <p:nvGraphicFramePr>
          <p:cNvPr id="657414" name="Object 6"/>
          <p:cNvGraphicFramePr>
            <a:graphicFrameLocks noGrp="1" noChangeAspect="1"/>
          </p:cNvGraphicFramePr>
          <p:nvPr>
            <p:ph sz="half" idx="1"/>
            <p:extLst>
              <p:ext uri="{D42A27DB-BD31-4B8C-83A1-F6EECF244321}">
                <p14:modId xmlns:p14="http://schemas.microsoft.com/office/powerpoint/2010/main" val="1208507134"/>
              </p:ext>
            </p:extLst>
          </p:nvPr>
        </p:nvGraphicFramePr>
        <p:xfrm>
          <a:off x="457200" y="1295400"/>
          <a:ext cx="8229600" cy="1604963"/>
        </p:xfrm>
        <a:graphic>
          <a:graphicData uri="http://schemas.openxmlformats.org/presentationml/2006/ole">
            <mc:AlternateContent xmlns:mc="http://schemas.openxmlformats.org/markup-compatibility/2006">
              <mc:Choice xmlns:v="urn:schemas-microsoft-com:vml" Requires="v">
                <p:oleObj spid="_x0000_s9267" name="Equation" r:id="rId3" imgW="8534400" imgH="1663700" progId="Equation.DSMT4">
                  <p:embed/>
                </p:oleObj>
              </mc:Choice>
              <mc:Fallback>
                <p:oleObj name="Equation" r:id="rId3" imgW="8534400" imgH="1663700" progId="Equation.DSMT4">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1295400"/>
                        <a:ext cx="8229600" cy="16049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657416" name="Rectangle 8"/>
          <p:cNvSpPr>
            <a:spLocks noGrp="1" noChangeArrowheads="1"/>
          </p:cNvSpPr>
          <p:nvPr>
            <p:ph type="body" sz="half" idx="2"/>
          </p:nvPr>
        </p:nvSpPr>
        <p:spPr>
          <a:xfrm>
            <a:off x="457200" y="3048000"/>
            <a:ext cx="8229600" cy="3429000"/>
          </a:xfrm>
        </p:spPr>
        <p:txBody>
          <a:bodyPr/>
          <a:lstStyle/>
          <a:p>
            <a:pPr eaLnBrk="1" hangingPunct="1"/>
            <a:r>
              <a:rPr lang="en-US" altLang="en-US" sz="2800" smtClean="0"/>
              <a:t>Since </a:t>
            </a:r>
            <a:r>
              <a:rPr lang="en-US" altLang="en-US" sz="2800" i="1" smtClean="0"/>
              <a:t>x</a:t>
            </a:r>
            <a:r>
              <a:rPr lang="en-US" altLang="en-US" sz="2800" baseline="-25000" smtClean="0"/>
              <a:t>3</a:t>
            </a:r>
            <a:r>
              <a:rPr lang="en-US" altLang="en-US" sz="2800" smtClean="0"/>
              <a:t> is a free variable,              has nontrivial solutions (one for each choice of </a:t>
            </a:r>
            <a:r>
              <a:rPr lang="en-US" altLang="en-US" sz="2800" i="1" smtClean="0"/>
              <a:t>x</a:t>
            </a:r>
            <a:r>
              <a:rPr lang="en-US" altLang="en-US" sz="2800" baseline="-25000" smtClean="0"/>
              <a:t>3</a:t>
            </a:r>
            <a:r>
              <a:rPr lang="en-US" altLang="en-US" sz="2800" smtClean="0"/>
              <a:t>.)</a:t>
            </a:r>
          </a:p>
          <a:p>
            <a:pPr eaLnBrk="1" hangingPunct="1"/>
            <a:r>
              <a:rPr lang="en-US" altLang="en-US" sz="2800" smtClean="0"/>
              <a:t>Continue the row reduction of            to </a:t>
            </a:r>
            <a:r>
              <a:rPr lang="en-US" altLang="en-US" sz="2800" i="1" smtClean="0"/>
              <a:t>reduced</a:t>
            </a:r>
            <a:r>
              <a:rPr lang="en-US" altLang="en-US" sz="2800" smtClean="0"/>
              <a:t> echelon form:</a:t>
            </a:r>
          </a:p>
        </p:txBody>
      </p:sp>
      <p:graphicFrame>
        <p:nvGraphicFramePr>
          <p:cNvPr id="657417" name="Object 9"/>
          <p:cNvGraphicFramePr>
            <a:graphicFrameLocks noChangeAspect="1"/>
          </p:cNvGraphicFramePr>
          <p:nvPr/>
        </p:nvGraphicFramePr>
        <p:xfrm>
          <a:off x="4648200" y="3136900"/>
          <a:ext cx="1066800" cy="330200"/>
        </p:xfrm>
        <a:graphic>
          <a:graphicData uri="http://schemas.openxmlformats.org/presentationml/2006/ole">
            <mc:AlternateContent xmlns:mc="http://schemas.openxmlformats.org/markup-compatibility/2006">
              <mc:Choice xmlns:v="urn:schemas-microsoft-com:vml" Requires="v">
                <p:oleObj spid="_x0000_s9268" name="Equation" r:id="rId5" imgW="1066800" imgH="330200" progId="Equation.DSMT4">
                  <p:embed/>
                </p:oleObj>
              </mc:Choice>
              <mc:Fallback>
                <p:oleObj name="Equation" r:id="rId5" imgW="1066800" imgH="330200" progId="Equation.DSMT4">
                  <p:embed/>
                  <p:pic>
                    <p:nvPicPr>
                      <p:cNvPr id="0" name="Object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8200" y="3136900"/>
                        <a:ext cx="10668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7418" name="Object 10"/>
          <p:cNvGraphicFramePr>
            <a:graphicFrameLocks noChangeAspect="1"/>
          </p:cNvGraphicFramePr>
          <p:nvPr/>
        </p:nvGraphicFramePr>
        <p:xfrm>
          <a:off x="5257800" y="4064000"/>
          <a:ext cx="914400" cy="441325"/>
        </p:xfrm>
        <a:graphic>
          <a:graphicData uri="http://schemas.openxmlformats.org/presentationml/2006/ole">
            <mc:AlternateContent xmlns:mc="http://schemas.openxmlformats.org/markup-compatibility/2006">
              <mc:Choice xmlns:v="urn:schemas-microsoft-com:vml" Requires="v">
                <p:oleObj spid="_x0000_s9269" name="Equation" r:id="rId7" imgW="1079032" imgH="520474" progId="Equation.DSMT4">
                  <p:embed/>
                </p:oleObj>
              </mc:Choice>
              <mc:Fallback>
                <p:oleObj name="Equation" r:id="rId7" imgW="1079032" imgH="520474" progId="Equation.DSMT4">
                  <p:embed/>
                  <p:pic>
                    <p:nvPicPr>
                      <p:cNvPr id="0" name="Object 1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4064000"/>
                        <a:ext cx="914400" cy="441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57419" name="Object 11"/>
          <p:cNvGraphicFramePr>
            <a:graphicFrameLocks noChangeAspect="1"/>
          </p:cNvGraphicFramePr>
          <p:nvPr>
            <p:extLst>
              <p:ext uri="{D42A27DB-BD31-4B8C-83A1-F6EECF244321}">
                <p14:modId xmlns:p14="http://schemas.microsoft.com/office/powerpoint/2010/main" val="1890312765"/>
              </p:ext>
            </p:extLst>
          </p:nvPr>
        </p:nvGraphicFramePr>
        <p:xfrm>
          <a:off x="3048000" y="4495800"/>
          <a:ext cx="2114677" cy="2157412"/>
        </p:xfrm>
        <a:graphic>
          <a:graphicData uri="http://schemas.openxmlformats.org/presentationml/2006/ole">
            <mc:AlternateContent xmlns:mc="http://schemas.openxmlformats.org/markup-compatibility/2006">
              <mc:Choice xmlns:v="urn:schemas-microsoft-com:vml" Requires="v">
                <p:oleObj spid="_x0000_s9270" name="Equation" r:id="rId9" imgW="2501900" imgH="2552700" progId="Equation.DSMT4">
                  <p:embed/>
                </p:oleObj>
              </mc:Choice>
              <mc:Fallback>
                <p:oleObj name="Equation" r:id="rId9" imgW="2501900" imgH="2552700" progId="Equation.DSMT4">
                  <p:embed/>
                  <p:pic>
                    <p:nvPicPr>
                      <p:cNvPr id="0" name="Object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8000" y="4495800"/>
                        <a:ext cx="2114677" cy="2157412"/>
                      </a:xfrm>
                      <a:prstGeom prst="rect">
                        <a:avLst/>
                      </a:prstGeom>
                      <a:noFill/>
                      <a:ln>
                        <a:noFill/>
                      </a:ln>
                      <a:effectLst/>
                    </p:spPr>
                  </p:pic>
                </p:oleObj>
              </mc:Fallback>
            </mc:AlternateContent>
          </a:graphicData>
        </a:graphic>
      </p:graphicFrame>
      <p:graphicFrame>
        <p:nvGraphicFramePr>
          <p:cNvPr id="657420" name="Object 12"/>
          <p:cNvGraphicFramePr>
            <a:graphicFrameLocks noChangeAspect="1"/>
          </p:cNvGraphicFramePr>
          <p:nvPr>
            <p:extLst>
              <p:ext uri="{D42A27DB-BD31-4B8C-83A1-F6EECF244321}">
                <p14:modId xmlns:p14="http://schemas.microsoft.com/office/powerpoint/2010/main" val="2890944396"/>
              </p:ext>
            </p:extLst>
          </p:nvPr>
        </p:nvGraphicFramePr>
        <p:xfrm>
          <a:off x="5638800" y="4572000"/>
          <a:ext cx="1739900" cy="1885905"/>
        </p:xfrm>
        <a:graphic>
          <a:graphicData uri="http://schemas.openxmlformats.org/presentationml/2006/ole">
            <mc:AlternateContent xmlns:mc="http://schemas.openxmlformats.org/markup-compatibility/2006">
              <mc:Choice xmlns:v="urn:schemas-microsoft-com:vml" Requires="v">
                <p:oleObj spid="_x0000_s9271" name="Equation" r:id="rId11" imgW="1816100" imgH="1968500" progId="Equation.DSMT4">
                  <p:embed/>
                </p:oleObj>
              </mc:Choice>
              <mc:Fallback>
                <p:oleObj name="Equation" r:id="rId11" imgW="1816100" imgH="1968500" progId="Equation.DSMT4">
                  <p:embed/>
                  <p:pic>
                    <p:nvPicPr>
                      <p:cNvPr id="0" name="Object 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638800" y="4572000"/>
                        <a:ext cx="1739900" cy="1885905"/>
                      </a:xfrm>
                      <a:prstGeom prst="rect">
                        <a:avLst/>
                      </a:prstGeom>
                      <a:noFill/>
                      <a:ln>
                        <a:noFill/>
                      </a:ln>
                      <a:effectLst/>
                    </p:spPr>
                  </p:pic>
                </p:oleObj>
              </mc:Fallback>
            </mc:AlternateContent>
          </a:graphicData>
        </a:graphic>
      </p:graphicFrame>
      <p:sp>
        <p:nvSpPr>
          <p:cNvPr id="2" name="TextBox 1"/>
          <p:cNvSpPr txBox="1"/>
          <p:nvPr/>
        </p:nvSpPr>
        <p:spPr>
          <a:xfrm>
            <a:off x="3162300" y="1817810"/>
            <a:ext cx="342900" cy="461665"/>
          </a:xfrm>
          <a:prstGeom prst="rect">
            <a:avLst/>
          </a:prstGeom>
          <a:solidFill>
            <a:schemeClr val="bg1"/>
          </a:solidFill>
        </p:spPr>
        <p:txBody>
          <a:bodyPr wrap="square" rtlCol="0">
            <a:spAutoFit/>
          </a:bodyPr>
          <a:lstStyle/>
          <a:p>
            <a:r>
              <a:rPr lang="en-US" dirty="0" smtClean="0">
                <a:latin typeface="+mn-lt"/>
              </a:rPr>
              <a:t>~</a:t>
            </a:r>
            <a:endParaRPr lang="en-US" dirty="0">
              <a:latin typeface="+mn-lt"/>
            </a:endParaRPr>
          </a:p>
        </p:txBody>
      </p:sp>
      <p:sp>
        <p:nvSpPr>
          <p:cNvPr id="12" name="TextBox 11"/>
          <p:cNvSpPr txBox="1"/>
          <p:nvPr/>
        </p:nvSpPr>
        <p:spPr>
          <a:xfrm>
            <a:off x="6057900" y="1837527"/>
            <a:ext cx="342900" cy="461665"/>
          </a:xfrm>
          <a:prstGeom prst="rect">
            <a:avLst/>
          </a:prstGeom>
          <a:solidFill>
            <a:schemeClr val="bg1"/>
          </a:solidFill>
        </p:spPr>
        <p:txBody>
          <a:bodyPr wrap="square" rtlCol="0">
            <a:spAutoFit/>
          </a:bodyPr>
          <a:lstStyle/>
          <a:p>
            <a:r>
              <a:rPr lang="en-US" dirty="0" smtClean="0">
                <a:latin typeface="+mn-lt"/>
              </a:rPr>
              <a:t>~</a:t>
            </a:r>
            <a:endParaRPr lang="en-US" dirty="0">
              <a:latin typeface="+mn-lt"/>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0"/>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r>
              <a:rPr lang="en-US" altLang="en-US" sz="1200">
                <a:latin typeface="Arial" panose="020B0604020202020204" pitchFamily="34" charset="0"/>
              </a:rPr>
              <a:t>Slide 1.5- </a:t>
            </a:r>
            <a:fld id="{FE0B5A65-6B52-4F67-8CBC-B2FE69C991F4}" type="slidenum">
              <a:rPr lang="en-US" altLang="en-US" sz="1200">
                <a:latin typeface="Arial" panose="020B0604020202020204" pitchFamily="34" charset="0"/>
              </a:rPr>
              <a:pPr algn="r"/>
              <a:t>5</a:t>
            </a:fld>
            <a:endParaRPr lang="en-CA" altLang="en-US" sz="1200">
              <a:latin typeface="Arial" panose="020B0604020202020204" pitchFamily="34" charset="0"/>
            </a:endParaRPr>
          </a:p>
        </p:txBody>
      </p:sp>
      <p:sp>
        <p:nvSpPr>
          <p:cNvPr id="10243"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l"/>
            <a:r>
              <a:rPr lang="en-US" altLang="en-US" sz="1200" dirty="0">
                <a:latin typeface="Arial" panose="020B0604020202020204" pitchFamily="34" charset="0"/>
              </a:rPr>
              <a:t> © </a:t>
            </a:r>
            <a:r>
              <a:rPr lang="en-US" altLang="en-US" sz="1200" dirty="0" smtClean="0">
                <a:latin typeface="Arial" panose="020B0604020202020204" pitchFamily="34" charset="0"/>
              </a:rPr>
              <a:t>2016 </a:t>
            </a:r>
            <a:r>
              <a:rPr lang="en-US" altLang="en-US" sz="1200" dirty="0">
                <a:latin typeface="Arial" panose="020B0604020202020204" pitchFamily="34" charset="0"/>
              </a:rPr>
              <a:t>Pearson Education, Inc.</a:t>
            </a:r>
          </a:p>
        </p:txBody>
      </p:sp>
      <p:sp>
        <p:nvSpPr>
          <p:cNvPr id="10244" name="Rectangle 2"/>
          <p:cNvSpPr>
            <a:spLocks noGrp="1" noChangeArrowheads="1"/>
          </p:cNvSpPr>
          <p:nvPr>
            <p:ph type="title"/>
          </p:nvPr>
        </p:nvSpPr>
        <p:spPr/>
        <p:txBody>
          <a:bodyPr/>
          <a:lstStyle/>
          <a:p>
            <a:pPr eaLnBrk="1" hangingPunct="1"/>
            <a:r>
              <a:rPr lang="en-US" altLang="en-US" smtClean="0"/>
              <a:t>HOMOGENEOUS LINEAR SYSTEMS</a:t>
            </a:r>
          </a:p>
        </p:txBody>
      </p:sp>
      <p:sp>
        <p:nvSpPr>
          <p:cNvPr id="660483" name="Rectangle 3"/>
          <p:cNvSpPr>
            <a:spLocks noGrp="1" noChangeArrowheads="1"/>
          </p:cNvSpPr>
          <p:nvPr>
            <p:ph type="body" idx="1"/>
          </p:nvPr>
        </p:nvSpPr>
        <p:spPr>
          <a:xfrm>
            <a:off x="457200" y="1219200"/>
            <a:ext cx="8686800" cy="5257800"/>
          </a:xfrm>
        </p:spPr>
        <p:txBody>
          <a:bodyPr/>
          <a:lstStyle/>
          <a:p>
            <a:pPr eaLnBrk="1" hangingPunct="1"/>
            <a:endParaRPr lang="en-US" altLang="en-US" sz="2800" smtClean="0"/>
          </a:p>
          <a:p>
            <a:pPr eaLnBrk="1" hangingPunct="1"/>
            <a:r>
              <a:rPr lang="en-US" altLang="en-US" sz="2800" smtClean="0"/>
              <a:t>Solve for the basic variables </a:t>
            </a:r>
            <a:r>
              <a:rPr lang="en-US" altLang="en-US" sz="2800" i="1" smtClean="0"/>
              <a:t>x</a:t>
            </a:r>
            <a:r>
              <a:rPr lang="en-US" altLang="en-US" sz="2800" baseline="-25000" smtClean="0"/>
              <a:t>1</a:t>
            </a:r>
            <a:r>
              <a:rPr lang="en-US" altLang="en-US" sz="2800" smtClean="0"/>
              <a:t> and </a:t>
            </a:r>
            <a:r>
              <a:rPr lang="en-US" altLang="en-US" sz="2800" i="1" smtClean="0"/>
              <a:t>x</a:t>
            </a:r>
            <a:r>
              <a:rPr lang="en-US" altLang="en-US" sz="2800" baseline="-25000" smtClean="0"/>
              <a:t>2</a:t>
            </a:r>
            <a:r>
              <a:rPr lang="en-US" altLang="en-US" sz="2800" smtClean="0"/>
              <a:t> to obtain              ,</a:t>
            </a:r>
          </a:p>
          <a:p>
            <a:pPr eaLnBrk="1" hangingPunct="1">
              <a:buFont typeface="Wingdings" panose="05000000000000000000" pitchFamily="2" charset="2"/>
              <a:buNone/>
            </a:pPr>
            <a:r>
              <a:rPr lang="en-US" altLang="en-US" sz="2800" smtClean="0"/>
              <a:t>              , with </a:t>
            </a:r>
            <a:r>
              <a:rPr lang="en-US" altLang="en-US" sz="2800" i="1" smtClean="0"/>
              <a:t>x</a:t>
            </a:r>
            <a:r>
              <a:rPr lang="en-US" altLang="en-US" sz="2800" baseline="-25000" smtClean="0"/>
              <a:t>3</a:t>
            </a:r>
            <a:r>
              <a:rPr lang="en-US" altLang="en-US" sz="2800" smtClean="0"/>
              <a:t> free. </a:t>
            </a:r>
          </a:p>
          <a:p>
            <a:pPr eaLnBrk="1" hangingPunct="1"/>
            <a:r>
              <a:rPr lang="en-US" altLang="en-US" sz="2800" smtClean="0"/>
              <a:t>As a vector, the general solution of              has the form given below.</a:t>
            </a:r>
          </a:p>
          <a:p>
            <a:pPr eaLnBrk="1" hangingPunct="1"/>
            <a:endParaRPr lang="en-US" altLang="en-US" sz="2800" smtClean="0"/>
          </a:p>
          <a:p>
            <a:pPr eaLnBrk="1" hangingPunct="1">
              <a:buFont typeface="Wingdings" panose="05000000000000000000" pitchFamily="2" charset="2"/>
              <a:buNone/>
            </a:pPr>
            <a:r>
              <a:rPr lang="en-US" altLang="en-US" sz="2800" smtClean="0"/>
              <a:t>                                                              </a:t>
            </a:r>
          </a:p>
          <a:p>
            <a:pPr eaLnBrk="1" hangingPunct="1">
              <a:buFont typeface="Wingdings" panose="05000000000000000000" pitchFamily="2" charset="2"/>
              <a:buNone/>
            </a:pPr>
            <a:r>
              <a:rPr lang="en-US" altLang="en-US" sz="2800" smtClean="0"/>
              <a:t>                                                            , where </a:t>
            </a:r>
          </a:p>
          <a:p>
            <a:pPr eaLnBrk="1" hangingPunct="1">
              <a:buFont typeface="Wingdings" panose="05000000000000000000" pitchFamily="2" charset="2"/>
              <a:buNone/>
            </a:pPr>
            <a:endParaRPr lang="en-US" altLang="en-US" sz="2800" smtClean="0"/>
          </a:p>
        </p:txBody>
      </p:sp>
      <p:graphicFrame>
        <p:nvGraphicFramePr>
          <p:cNvPr id="660484" name="Object 4"/>
          <p:cNvGraphicFramePr>
            <a:graphicFrameLocks noChangeAspect="1"/>
          </p:cNvGraphicFramePr>
          <p:nvPr/>
        </p:nvGraphicFramePr>
        <p:xfrm>
          <a:off x="7696200" y="1612900"/>
          <a:ext cx="1130300" cy="800100"/>
        </p:xfrm>
        <a:graphic>
          <a:graphicData uri="http://schemas.openxmlformats.org/presentationml/2006/ole">
            <mc:AlternateContent xmlns:mc="http://schemas.openxmlformats.org/markup-compatibility/2006">
              <mc:Choice xmlns:v="urn:schemas-microsoft-com:vml" Requires="v">
                <p:oleObj spid="_x0000_s10291" name="Equation" r:id="rId3" imgW="1257300" imgH="889000" progId="Equation.DSMT4">
                  <p:embed/>
                </p:oleObj>
              </mc:Choice>
              <mc:Fallback>
                <p:oleObj name="Equation" r:id="rId3" imgW="1257300" imgH="8890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1612900"/>
                        <a:ext cx="1130300" cy="800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0485" name="Object 5"/>
          <p:cNvGraphicFramePr>
            <a:graphicFrameLocks noChangeAspect="1"/>
          </p:cNvGraphicFramePr>
          <p:nvPr/>
        </p:nvGraphicFramePr>
        <p:xfrm>
          <a:off x="914400" y="2336800"/>
          <a:ext cx="838200" cy="407988"/>
        </p:xfrm>
        <a:graphic>
          <a:graphicData uri="http://schemas.openxmlformats.org/presentationml/2006/ole">
            <mc:AlternateContent xmlns:mc="http://schemas.openxmlformats.org/markup-compatibility/2006">
              <mc:Choice xmlns:v="urn:schemas-microsoft-com:vml" Requires="v">
                <p:oleObj spid="_x0000_s10292" name="Equation" r:id="rId5" imgW="914400" imgH="444500" progId="Equation.DSMT4">
                  <p:embed/>
                </p:oleObj>
              </mc:Choice>
              <mc:Fallback>
                <p:oleObj name="Equation" r:id="rId5" imgW="914400" imgH="4445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14400" y="2336800"/>
                        <a:ext cx="838200" cy="4079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0486" name="Object 6"/>
          <p:cNvGraphicFramePr>
            <a:graphicFrameLocks noChangeAspect="1"/>
          </p:cNvGraphicFramePr>
          <p:nvPr/>
        </p:nvGraphicFramePr>
        <p:xfrm>
          <a:off x="5943600" y="2844800"/>
          <a:ext cx="1066800" cy="330200"/>
        </p:xfrm>
        <a:graphic>
          <a:graphicData uri="http://schemas.openxmlformats.org/presentationml/2006/ole">
            <mc:AlternateContent xmlns:mc="http://schemas.openxmlformats.org/markup-compatibility/2006">
              <mc:Choice xmlns:v="urn:schemas-microsoft-com:vml" Requires="v">
                <p:oleObj spid="_x0000_s10293" name="Equation" r:id="rId7" imgW="1066800" imgH="330200" progId="Equation.DSMT4">
                  <p:embed/>
                </p:oleObj>
              </mc:Choice>
              <mc:Fallback>
                <p:oleObj name="Equation" r:id="rId7" imgW="1066800" imgH="3302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43600" y="2844800"/>
                        <a:ext cx="10668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0487" name="Object 7"/>
          <p:cNvGraphicFramePr>
            <a:graphicFrameLocks noChangeAspect="1"/>
          </p:cNvGraphicFramePr>
          <p:nvPr/>
        </p:nvGraphicFramePr>
        <p:xfrm>
          <a:off x="1066800" y="3733800"/>
          <a:ext cx="4787900" cy="2552700"/>
        </p:xfrm>
        <a:graphic>
          <a:graphicData uri="http://schemas.openxmlformats.org/presentationml/2006/ole">
            <mc:AlternateContent xmlns:mc="http://schemas.openxmlformats.org/markup-compatibility/2006">
              <mc:Choice xmlns:v="urn:schemas-microsoft-com:vml" Requires="v">
                <p:oleObj spid="_x0000_s10294" name="Equation" r:id="rId9" imgW="4787900" imgH="2552700" progId="Equation.DSMT4">
                  <p:embed/>
                </p:oleObj>
              </mc:Choice>
              <mc:Fallback>
                <p:oleObj name="Equation" r:id="rId9" imgW="4787900" imgH="25527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3733800"/>
                        <a:ext cx="4787900" cy="255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0488" name="Object 8"/>
          <p:cNvGraphicFramePr>
            <a:graphicFrameLocks noChangeAspect="1"/>
          </p:cNvGraphicFramePr>
          <p:nvPr/>
        </p:nvGraphicFramePr>
        <p:xfrm>
          <a:off x="7035800" y="3733800"/>
          <a:ext cx="1206500" cy="2552700"/>
        </p:xfrm>
        <a:graphic>
          <a:graphicData uri="http://schemas.openxmlformats.org/presentationml/2006/ole">
            <mc:AlternateContent xmlns:mc="http://schemas.openxmlformats.org/markup-compatibility/2006">
              <mc:Choice xmlns:v="urn:schemas-microsoft-com:vml" Requires="v">
                <p:oleObj spid="_x0000_s10295" name="Equation" r:id="rId11" imgW="1206500" imgH="2552700" progId="Equation.DSMT4">
                  <p:embed/>
                </p:oleObj>
              </mc:Choice>
              <mc:Fallback>
                <p:oleObj name="Equation" r:id="rId11" imgW="1206500" imgH="2552700"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35800" y="3733800"/>
                        <a:ext cx="1206500" cy="2552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Number Placeholder 3"/>
          <p:cNvSpPr>
            <a:spLocks noGrp="1"/>
          </p:cNvSpPr>
          <p:nvPr>
            <p:ph type="sldNum" sz="quarter" idx="10"/>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r>
              <a:rPr lang="en-US" altLang="en-US" sz="1200">
                <a:latin typeface="Arial" panose="020B0604020202020204" pitchFamily="34" charset="0"/>
              </a:rPr>
              <a:t>Slide 1.5- </a:t>
            </a:r>
            <a:fld id="{E85A84EA-B154-4877-918C-2A1398224284}" type="slidenum">
              <a:rPr lang="en-US" altLang="en-US" sz="1200">
                <a:latin typeface="Arial" panose="020B0604020202020204" pitchFamily="34" charset="0"/>
              </a:rPr>
              <a:pPr algn="r"/>
              <a:t>6</a:t>
            </a:fld>
            <a:endParaRPr lang="en-CA" altLang="en-US" sz="1200">
              <a:latin typeface="Arial" panose="020B0604020202020204" pitchFamily="34" charset="0"/>
            </a:endParaRPr>
          </a:p>
        </p:txBody>
      </p:sp>
      <p:sp>
        <p:nvSpPr>
          <p:cNvPr id="11267"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l"/>
            <a:r>
              <a:rPr lang="en-US" altLang="en-US" sz="1200" dirty="0">
                <a:latin typeface="Arial" panose="020B0604020202020204" pitchFamily="34" charset="0"/>
              </a:rPr>
              <a:t> © </a:t>
            </a:r>
            <a:r>
              <a:rPr lang="en-US" altLang="en-US" sz="1200" dirty="0" smtClean="0">
                <a:latin typeface="Arial" panose="020B0604020202020204" pitchFamily="34" charset="0"/>
              </a:rPr>
              <a:t>2016 </a:t>
            </a:r>
            <a:r>
              <a:rPr lang="en-US" altLang="en-US" sz="1200" dirty="0">
                <a:latin typeface="Arial" panose="020B0604020202020204" pitchFamily="34" charset="0"/>
              </a:rPr>
              <a:t>Pearson Education, Inc.</a:t>
            </a:r>
          </a:p>
        </p:txBody>
      </p:sp>
      <p:sp>
        <p:nvSpPr>
          <p:cNvPr id="11268" name="Rectangle 2"/>
          <p:cNvSpPr>
            <a:spLocks noGrp="1" noChangeArrowheads="1"/>
          </p:cNvSpPr>
          <p:nvPr>
            <p:ph type="title"/>
          </p:nvPr>
        </p:nvSpPr>
        <p:spPr/>
        <p:txBody>
          <a:bodyPr/>
          <a:lstStyle/>
          <a:p>
            <a:pPr eaLnBrk="1" hangingPunct="1"/>
            <a:r>
              <a:rPr lang="en-US" altLang="en-US" smtClean="0"/>
              <a:t>HOMOGENEOUS LINEAR SYSTEMS</a:t>
            </a:r>
          </a:p>
        </p:txBody>
      </p:sp>
      <mc:AlternateContent xmlns:mc="http://schemas.openxmlformats.org/markup-compatibility/2006" xmlns:a14="http://schemas.microsoft.com/office/drawing/2010/main">
        <mc:Choice Requires="a14">
          <p:sp>
            <p:nvSpPr>
              <p:cNvPr id="661507" name="Rectangle 3"/>
              <p:cNvSpPr>
                <a:spLocks noGrp="1" noChangeArrowheads="1"/>
              </p:cNvSpPr>
              <p:nvPr>
                <p:ph type="body" idx="1"/>
              </p:nvPr>
            </p:nvSpPr>
            <p:spPr>
              <a:xfrm>
                <a:off x="457200" y="1143000"/>
                <a:ext cx="8534400" cy="5257800"/>
              </a:xfrm>
            </p:spPr>
            <p:txBody>
              <a:bodyPr/>
              <a:lstStyle/>
              <a:p>
                <a:pPr eaLnBrk="1" hangingPunct="1"/>
                <a:r>
                  <a:rPr lang="en-US" altLang="en-US" sz="2800" dirty="0" smtClean="0"/>
                  <a:t>Here </a:t>
                </a:r>
                <a:r>
                  <a:rPr lang="en-US" altLang="en-US" sz="2800" i="1" dirty="0" smtClean="0"/>
                  <a:t>x</a:t>
                </a:r>
                <a:r>
                  <a:rPr lang="en-US" altLang="en-US" sz="2800" baseline="-25000" dirty="0" smtClean="0"/>
                  <a:t>3</a:t>
                </a:r>
                <a:r>
                  <a:rPr lang="en-US" altLang="en-US" sz="2800" dirty="0" smtClean="0"/>
                  <a:t> is factored out of the expression for the general solution vector.</a:t>
                </a:r>
              </a:p>
              <a:p>
                <a:pPr eaLnBrk="1" hangingPunct="1"/>
                <a:r>
                  <a:rPr lang="en-US" altLang="en-US" sz="2800" dirty="0" smtClean="0"/>
                  <a:t>This shows that every solution of             in this case is a scalar multiple of </a:t>
                </a:r>
                <a:r>
                  <a:rPr lang="en-US" altLang="en-US" sz="2800" b="1" dirty="0" smtClean="0"/>
                  <a:t>v</a:t>
                </a:r>
                <a:r>
                  <a:rPr lang="en-US" altLang="en-US" sz="2800" dirty="0" smtClean="0"/>
                  <a:t>. </a:t>
                </a:r>
              </a:p>
              <a:p>
                <a:pPr eaLnBrk="1" hangingPunct="1"/>
                <a:r>
                  <a:rPr lang="en-US" altLang="en-US" sz="2800" dirty="0" smtClean="0"/>
                  <a:t>The trivial solution is obtained by choosing           .</a:t>
                </a:r>
              </a:p>
              <a:p>
                <a:pPr eaLnBrk="1" hangingPunct="1"/>
                <a:r>
                  <a:rPr lang="en-US" altLang="en-US" sz="2800" dirty="0" smtClean="0"/>
                  <a:t>Geometrically, the solution set is a line through 0 in </a:t>
                </a:r>
                <a14:m>
                  <m:oMath xmlns:m="http://schemas.openxmlformats.org/officeDocument/2006/math">
                    <m:sSup>
                      <m:sSupPr>
                        <m:ctrlPr>
                          <a:rPr lang="en-US" altLang="en-US" sz="2800" i="1" smtClean="0">
                            <a:latin typeface="Cambria Math" panose="02040503050406030204" pitchFamily="18" charset="0"/>
                          </a:rPr>
                        </m:ctrlPr>
                      </m:sSupPr>
                      <m:e>
                        <m:r>
                          <a:rPr lang="en-US" altLang="en-US" sz="2800" i="1" smtClean="0">
                            <a:latin typeface="Cambria Math" panose="02040503050406030204" pitchFamily="18" charset="0"/>
                            <a:ea typeface="Cambria Math" panose="02040503050406030204" pitchFamily="18" charset="0"/>
                          </a:rPr>
                          <m:t>ℝ</m:t>
                        </m:r>
                      </m:e>
                      <m:sup>
                        <m:r>
                          <a:rPr lang="en-US" altLang="en-US" sz="2800" b="0" i="1" smtClean="0">
                            <a:latin typeface="Cambria Math" panose="02040503050406030204" pitchFamily="18" charset="0"/>
                          </a:rPr>
                          <m:t>3</m:t>
                        </m:r>
                      </m:sup>
                    </m:sSup>
                    <m:r>
                      <a:rPr lang="en-US" altLang="en-US" sz="2800" b="0" i="0" smtClean="0">
                        <a:latin typeface="Cambria Math" panose="02040503050406030204" pitchFamily="18" charset="0"/>
                      </a:rPr>
                      <m:t>.</m:t>
                    </m:r>
                  </m:oMath>
                </a14:m>
                <a:endParaRPr lang="en-US" altLang="en-US" sz="2800" dirty="0" smtClean="0"/>
              </a:p>
              <a:p>
                <a:pPr eaLnBrk="1" hangingPunct="1">
                  <a:buFont typeface="Wingdings" panose="05000000000000000000" pitchFamily="2" charset="2"/>
                  <a:buNone/>
                </a:pPr>
                <a:r>
                  <a:rPr lang="en-US" altLang="en-US" sz="2800" dirty="0" smtClean="0"/>
                  <a:t>	See Fig.1 below. </a:t>
                </a:r>
              </a:p>
              <a:p>
                <a:pPr eaLnBrk="1" hangingPunct="1"/>
                <a:endParaRPr lang="en-US" altLang="en-US" sz="2800" dirty="0" smtClean="0"/>
              </a:p>
            </p:txBody>
          </p:sp>
        </mc:Choice>
        <mc:Fallback xmlns="">
          <p:sp>
            <p:nvSpPr>
              <p:cNvPr id="661507" name="Rectangle 3"/>
              <p:cNvSpPr>
                <a:spLocks noGrp="1" noRot="1" noChangeAspect="1" noMove="1" noResize="1" noEditPoints="1" noAdjustHandles="1" noChangeArrowheads="1" noChangeShapeType="1" noTextEdit="1"/>
              </p:cNvSpPr>
              <p:nvPr>
                <p:ph type="body" idx="1"/>
              </p:nvPr>
            </p:nvSpPr>
            <p:spPr>
              <a:xfrm>
                <a:off x="457200" y="1143000"/>
                <a:ext cx="8534400" cy="5257800"/>
              </a:xfrm>
              <a:blipFill rotWithShape="0">
                <a:blip r:embed="rId3"/>
                <a:stretch>
                  <a:fillRect l="-1214" t="-1276" r="-643"/>
                </a:stretch>
              </a:blipFill>
            </p:spPr>
            <p:txBody>
              <a:bodyPr/>
              <a:lstStyle/>
              <a:p>
                <a:r>
                  <a:rPr lang="en-US">
                    <a:noFill/>
                  </a:rPr>
                  <a:t> </a:t>
                </a:r>
              </a:p>
            </p:txBody>
          </p:sp>
        </mc:Fallback>
      </mc:AlternateContent>
      <p:graphicFrame>
        <p:nvGraphicFramePr>
          <p:cNvPr id="661508" name="Object 4"/>
          <p:cNvGraphicFramePr>
            <a:graphicFrameLocks noChangeAspect="1"/>
          </p:cNvGraphicFramePr>
          <p:nvPr/>
        </p:nvGraphicFramePr>
        <p:xfrm>
          <a:off x="5638800" y="2171700"/>
          <a:ext cx="1066800" cy="330200"/>
        </p:xfrm>
        <a:graphic>
          <a:graphicData uri="http://schemas.openxmlformats.org/presentationml/2006/ole">
            <mc:AlternateContent xmlns:mc="http://schemas.openxmlformats.org/markup-compatibility/2006">
              <mc:Choice xmlns:v="urn:schemas-microsoft-com:vml" Requires="v">
                <p:oleObj spid="_x0000_s11293" name="Equation" r:id="rId4" imgW="1066800" imgH="330200" progId="Equation.DSMT4">
                  <p:embed/>
                </p:oleObj>
              </mc:Choice>
              <mc:Fallback>
                <p:oleObj name="Equation" r:id="rId4" imgW="1066800" imgH="330200" progId="Equation.DSMT4">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38800" y="2171700"/>
                        <a:ext cx="1066800" cy="330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1509" name="Object 5"/>
          <p:cNvGraphicFramePr>
            <a:graphicFrameLocks noChangeAspect="1"/>
          </p:cNvGraphicFramePr>
          <p:nvPr/>
        </p:nvGraphicFramePr>
        <p:xfrm>
          <a:off x="7162800" y="3073400"/>
          <a:ext cx="914400" cy="450850"/>
        </p:xfrm>
        <a:graphic>
          <a:graphicData uri="http://schemas.openxmlformats.org/presentationml/2006/ole">
            <mc:AlternateContent xmlns:mc="http://schemas.openxmlformats.org/markup-compatibility/2006">
              <mc:Choice xmlns:v="urn:schemas-microsoft-com:vml" Requires="v">
                <p:oleObj spid="_x0000_s11294" name="Equation" r:id="rId6" imgW="901309" imgH="444307" progId="Equation.DSMT4">
                  <p:embed/>
                </p:oleObj>
              </mc:Choice>
              <mc:Fallback>
                <p:oleObj name="Equation" r:id="rId6" imgW="901309" imgH="444307" progId="Equation.DSMT4">
                  <p:embed/>
                  <p:pic>
                    <p:nvPicPr>
                      <p:cNvPr id="0" name="Object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62800" y="3073400"/>
                        <a:ext cx="91440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pic>
        <p:nvPicPr>
          <p:cNvPr id="661513" name="Picture 9" descr="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962400" y="4114800"/>
            <a:ext cx="2176463"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3"/>
          <p:cNvSpPr>
            <a:spLocks noGrp="1"/>
          </p:cNvSpPr>
          <p:nvPr>
            <p:ph type="sldNum" sz="quarter" idx="10"/>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r>
              <a:rPr lang="en-US" altLang="en-US" sz="1200">
                <a:latin typeface="Arial" panose="020B0604020202020204" pitchFamily="34" charset="0"/>
              </a:rPr>
              <a:t>Slide 1.5- </a:t>
            </a:r>
            <a:fld id="{C385ED53-048D-420E-83A4-C8C266F60FCA}" type="slidenum">
              <a:rPr lang="en-US" altLang="en-US" sz="1200">
                <a:latin typeface="Arial" panose="020B0604020202020204" pitchFamily="34" charset="0"/>
              </a:rPr>
              <a:pPr algn="r"/>
              <a:t>7</a:t>
            </a:fld>
            <a:endParaRPr lang="en-CA" altLang="en-US" sz="1200">
              <a:latin typeface="Arial" panose="020B0604020202020204" pitchFamily="34" charset="0"/>
            </a:endParaRPr>
          </a:p>
        </p:txBody>
      </p:sp>
      <p:sp>
        <p:nvSpPr>
          <p:cNvPr id="12291"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l"/>
            <a:r>
              <a:rPr lang="en-US" altLang="en-US" sz="1200" dirty="0">
                <a:latin typeface="Arial" panose="020B0604020202020204" pitchFamily="34" charset="0"/>
              </a:rPr>
              <a:t> © </a:t>
            </a:r>
            <a:r>
              <a:rPr lang="en-US" altLang="en-US" sz="1200" dirty="0" smtClean="0">
                <a:latin typeface="Arial" panose="020B0604020202020204" pitchFamily="34" charset="0"/>
              </a:rPr>
              <a:t>2016 </a:t>
            </a:r>
            <a:r>
              <a:rPr lang="en-US" altLang="en-US" sz="1200" dirty="0">
                <a:latin typeface="Arial" panose="020B0604020202020204" pitchFamily="34" charset="0"/>
              </a:rPr>
              <a:t>Pearson Education, Inc.</a:t>
            </a:r>
          </a:p>
        </p:txBody>
      </p:sp>
      <p:sp>
        <p:nvSpPr>
          <p:cNvPr id="12292" name="Rectangle 2"/>
          <p:cNvSpPr>
            <a:spLocks noGrp="1" noChangeArrowheads="1"/>
          </p:cNvSpPr>
          <p:nvPr>
            <p:ph type="title"/>
          </p:nvPr>
        </p:nvSpPr>
        <p:spPr/>
        <p:txBody>
          <a:bodyPr/>
          <a:lstStyle/>
          <a:p>
            <a:pPr eaLnBrk="1" hangingPunct="1"/>
            <a:r>
              <a:rPr lang="en-US" altLang="en-US" smtClean="0"/>
              <a:t>PARAMETRIC VECTOR FORM</a:t>
            </a:r>
          </a:p>
        </p:txBody>
      </p:sp>
      <p:sp>
        <p:nvSpPr>
          <p:cNvPr id="662531" name="Rectangle 3"/>
          <p:cNvSpPr>
            <a:spLocks noGrp="1" noChangeArrowheads="1"/>
          </p:cNvSpPr>
          <p:nvPr>
            <p:ph type="body" idx="1"/>
          </p:nvPr>
        </p:nvSpPr>
        <p:spPr/>
        <p:txBody>
          <a:bodyPr/>
          <a:lstStyle/>
          <a:p>
            <a:pPr eaLnBrk="1" hangingPunct="1">
              <a:lnSpc>
                <a:spcPct val="90000"/>
              </a:lnSpc>
            </a:pPr>
            <a:r>
              <a:rPr lang="en-US" altLang="en-US" sz="2800" dirty="0" smtClean="0"/>
              <a:t>The equation of the form                     (</a:t>
            </a:r>
            <a:r>
              <a:rPr lang="en-US" altLang="en-US" sz="2800" i="1" dirty="0" smtClean="0"/>
              <a:t>s</a:t>
            </a:r>
            <a:r>
              <a:rPr lang="en-US" altLang="en-US" sz="2800" dirty="0" smtClean="0"/>
              <a:t>, </a:t>
            </a:r>
            <a:r>
              <a:rPr lang="en-US" altLang="en-US" sz="2800" i="1" dirty="0" smtClean="0"/>
              <a:t>t</a:t>
            </a:r>
            <a:r>
              <a:rPr lang="en-US" altLang="en-US" sz="2800" dirty="0" smtClean="0"/>
              <a:t> in </a:t>
            </a:r>
            <a:r>
              <a:rPr lang="en-US" altLang="en-US" sz="2800" dirty="0" smtClean="0">
                <a:latin typeface="Cambria Math" panose="02040503050406030204" pitchFamily="18" charset="0"/>
                <a:ea typeface="Cambria Math" panose="02040503050406030204" pitchFamily="18" charset="0"/>
              </a:rPr>
              <a:t>ℝ</a:t>
            </a:r>
            <a:r>
              <a:rPr lang="en-US" altLang="en-US" sz="2800" dirty="0" smtClean="0"/>
              <a:t>) is called a </a:t>
            </a:r>
            <a:r>
              <a:rPr lang="en-US" altLang="en-US" sz="2800" b="1" dirty="0" smtClean="0"/>
              <a:t>parametric vector equation</a:t>
            </a:r>
            <a:r>
              <a:rPr lang="en-US" altLang="en-US" sz="2800" dirty="0" smtClean="0"/>
              <a:t> of the plane.</a:t>
            </a:r>
          </a:p>
          <a:p>
            <a:pPr eaLnBrk="1" hangingPunct="1">
              <a:lnSpc>
                <a:spcPct val="90000"/>
              </a:lnSpc>
            </a:pPr>
            <a:endParaRPr lang="en-US" altLang="en-US" sz="2800" dirty="0" smtClean="0"/>
          </a:p>
          <a:p>
            <a:pPr eaLnBrk="1" hangingPunct="1">
              <a:lnSpc>
                <a:spcPct val="90000"/>
              </a:lnSpc>
            </a:pPr>
            <a:r>
              <a:rPr lang="en-US" altLang="en-US" sz="2800" dirty="0" smtClean="0"/>
              <a:t>In Example 1, the equation              (with </a:t>
            </a:r>
            <a:r>
              <a:rPr lang="en-US" altLang="en-US" sz="2800" i="1" dirty="0" smtClean="0"/>
              <a:t>x</a:t>
            </a:r>
            <a:r>
              <a:rPr lang="en-US" altLang="en-US" sz="2800" baseline="-25000" dirty="0" smtClean="0"/>
              <a:t>3</a:t>
            </a:r>
            <a:r>
              <a:rPr lang="en-US" altLang="en-US" sz="2800" dirty="0" smtClean="0"/>
              <a:t> free), or</a:t>
            </a:r>
          </a:p>
          <a:p>
            <a:pPr eaLnBrk="1" hangingPunct="1">
              <a:lnSpc>
                <a:spcPct val="90000"/>
              </a:lnSpc>
              <a:buFont typeface="Wingdings" panose="05000000000000000000" pitchFamily="2" charset="2"/>
              <a:buNone/>
            </a:pPr>
            <a:r>
              <a:rPr lang="en-US" altLang="en-US" sz="2800" dirty="0" smtClean="0"/>
              <a:t>               (with t in </a:t>
            </a:r>
            <a:r>
              <a:rPr lang="en-US" altLang="en-US" sz="2800" dirty="0" smtClean="0">
                <a:latin typeface="Cambria Math" panose="02040503050406030204" pitchFamily="18" charset="0"/>
                <a:ea typeface="Cambria Math" panose="02040503050406030204" pitchFamily="18" charset="0"/>
              </a:rPr>
              <a:t>ℝ</a:t>
            </a:r>
            <a:r>
              <a:rPr lang="en-US" altLang="en-US" sz="2800" dirty="0" smtClean="0"/>
              <a:t>), is a parametric vector equation of a line.</a:t>
            </a:r>
          </a:p>
          <a:p>
            <a:pPr eaLnBrk="1" hangingPunct="1">
              <a:lnSpc>
                <a:spcPct val="90000"/>
              </a:lnSpc>
              <a:buFont typeface="Wingdings" panose="05000000000000000000" pitchFamily="2" charset="2"/>
              <a:buNone/>
            </a:pPr>
            <a:endParaRPr lang="en-US" altLang="en-US" sz="2800" dirty="0" smtClean="0"/>
          </a:p>
          <a:p>
            <a:pPr eaLnBrk="1" hangingPunct="1">
              <a:lnSpc>
                <a:spcPct val="90000"/>
              </a:lnSpc>
            </a:pPr>
            <a:r>
              <a:rPr lang="en-US" altLang="en-US" sz="2800" dirty="0" smtClean="0"/>
              <a:t>Whenever a solution set is described explicitly with vectors as in Example 1, we say that the solution is in </a:t>
            </a:r>
            <a:r>
              <a:rPr lang="en-US" altLang="en-US" sz="2800" b="1" dirty="0" smtClean="0"/>
              <a:t>parametric vector form</a:t>
            </a:r>
            <a:r>
              <a:rPr lang="en-US" altLang="en-US" sz="2800" dirty="0" smtClean="0"/>
              <a:t>.    </a:t>
            </a:r>
          </a:p>
        </p:txBody>
      </p:sp>
      <p:graphicFrame>
        <p:nvGraphicFramePr>
          <p:cNvPr id="662532" name="Object 4"/>
          <p:cNvGraphicFramePr>
            <a:graphicFrameLocks noChangeAspect="1"/>
          </p:cNvGraphicFramePr>
          <p:nvPr/>
        </p:nvGraphicFramePr>
        <p:xfrm>
          <a:off x="4495800" y="1701800"/>
          <a:ext cx="1828800" cy="292100"/>
        </p:xfrm>
        <a:graphic>
          <a:graphicData uri="http://schemas.openxmlformats.org/presentationml/2006/ole">
            <mc:AlternateContent xmlns:mc="http://schemas.openxmlformats.org/markup-compatibility/2006">
              <mc:Choice xmlns:v="urn:schemas-microsoft-com:vml" Requires="v">
                <p:oleObj spid="_x0000_s12329" name="Equation" r:id="rId3" imgW="1828800" imgH="292100" progId="Equation.DSMT4">
                  <p:embed/>
                </p:oleObj>
              </mc:Choice>
              <mc:Fallback>
                <p:oleObj name="Equation" r:id="rId3" imgW="1828800" imgH="2921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95800" y="1701800"/>
                        <a:ext cx="18288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2534" name="Object 6"/>
          <p:cNvGraphicFramePr>
            <a:graphicFrameLocks noChangeAspect="1"/>
          </p:cNvGraphicFramePr>
          <p:nvPr/>
        </p:nvGraphicFramePr>
        <p:xfrm>
          <a:off x="4800600" y="2946400"/>
          <a:ext cx="1143000" cy="466725"/>
        </p:xfrm>
        <a:graphic>
          <a:graphicData uri="http://schemas.openxmlformats.org/presentationml/2006/ole">
            <mc:AlternateContent xmlns:mc="http://schemas.openxmlformats.org/markup-compatibility/2006">
              <mc:Choice xmlns:v="urn:schemas-microsoft-com:vml" Requires="v">
                <p:oleObj spid="_x0000_s12330" name="Equation" r:id="rId5" imgW="1180588" imgH="482391" progId="Equation.DSMT4">
                  <p:embed/>
                </p:oleObj>
              </mc:Choice>
              <mc:Fallback>
                <p:oleObj name="Equation" r:id="rId5" imgW="1180588" imgH="482391" progId="Equation.DSMT4">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2946400"/>
                        <a:ext cx="1143000" cy="4667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2535" name="Object 7"/>
          <p:cNvGraphicFramePr>
            <a:graphicFrameLocks noChangeAspect="1"/>
          </p:cNvGraphicFramePr>
          <p:nvPr/>
        </p:nvGraphicFramePr>
        <p:xfrm>
          <a:off x="838200" y="3492500"/>
          <a:ext cx="965200" cy="292100"/>
        </p:xfrm>
        <a:graphic>
          <a:graphicData uri="http://schemas.openxmlformats.org/presentationml/2006/ole">
            <mc:AlternateContent xmlns:mc="http://schemas.openxmlformats.org/markup-compatibility/2006">
              <mc:Choice xmlns:v="urn:schemas-microsoft-com:vml" Requires="v">
                <p:oleObj spid="_x0000_s12331" name="Equation" r:id="rId7" imgW="965200" imgH="292100" progId="Equation.DSMT4">
                  <p:embed/>
                </p:oleObj>
              </mc:Choice>
              <mc:Fallback>
                <p:oleObj name="Equation" r:id="rId7" imgW="965200" imgH="292100" progId="Equation.DSMT4">
                  <p:embed/>
                  <p:pic>
                    <p:nvPicPr>
                      <p:cNvPr id="0" name="Object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38200" y="3492500"/>
                        <a:ext cx="965200" cy="292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0"/>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r>
              <a:rPr lang="en-US" altLang="en-US" sz="1200">
                <a:latin typeface="Arial" panose="020B0604020202020204" pitchFamily="34" charset="0"/>
              </a:rPr>
              <a:t>Slide 1.5- </a:t>
            </a:r>
            <a:fld id="{64B2C4B8-C2BA-40A2-B059-76E9B7B89567}" type="slidenum">
              <a:rPr lang="en-US" altLang="en-US" sz="1200">
                <a:latin typeface="Arial" panose="020B0604020202020204" pitchFamily="34" charset="0"/>
              </a:rPr>
              <a:pPr algn="r"/>
              <a:t>8</a:t>
            </a:fld>
            <a:endParaRPr lang="en-CA" altLang="en-US" sz="1200">
              <a:latin typeface="Arial" panose="020B0604020202020204" pitchFamily="34" charset="0"/>
            </a:endParaRPr>
          </a:p>
        </p:txBody>
      </p:sp>
      <p:sp>
        <p:nvSpPr>
          <p:cNvPr id="13315"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l"/>
            <a:r>
              <a:rPr lang="en-US" altLang="en-US" sz="1200" dirty="0">
                <a:latin typeface="Arial" panose="020B0604020202020204" pitchFamily="34" charset="0"/>
              </a:rPr>
              <a:t> © </a:t>
            </a:r>
            <a:r>
              <a:rPr lang="en-US" altLang="en-US" sz="1200" dirty="0" smtClean="0">
                <a:latin typeface="Arial" panose="020B0604020202020204" pitchFamily="34" charset="0"/>
              </a:rPr>
              <a:t>2016 </a:t>
            </a:r>
            <a:r>
              <a:rPr lang="en-US" altLang="en-US" sz="1200" dirty="0">
                <a:latin typeface="Arial" panose="020B0604020202020204" pitchFamily="34" charset="0"/>
              </a:rPr>
              <a:t>Pearson Education, Inc.</a:t>
            </a:r>
          </a:p>
        </p:txBody>
      </p:sp>
      <p:sp>
        <p:nvSpPr>
          <p:cNvPr id="13316" name="Rectangle 2"/>
          <p:cNvSpPr>
            <a:spLocks noGrp="1" noChangeArrowheads="1"/>
          </p:cNvSpPr>
          <p:nvPr>
            <p:ph type="title"/>
          </p:nvPr>
        </p:nvSpPr>
        <p:spPr/>
        <p:txBody>
          <a:bodyPr/>
          <a:lstStyle/>
          <a:p>
            <a:pPr eaLnBrk="1" hangingPunct="1"/>
            <a:r>
              <a:rPr lang="en-US" altLang="en-US" smtClean="0"/>
              <a:t>SOLUTIONS OF NONHOMOGENEOUS SYSTEMS</a:t>
            </a:r>
          </a:p>
        </p:txBody>
      </p:sp>
      <p:sp>
        <p:nvSpPr>
          <p:cNvPr id="663555" name="Rectangle 3"/>
          <p:cNvSpPr>
            <a:spLocks noGrp="1" noChangeArrowheads="1"/>
          </p:cNvSpPr>
          <p:nvPr>
            <p:ph type="body" idx="1"/>
          </p:nvPr>
        </p:nvSpPr>
        <p:spPr>
          <a:xfrm>
            <a:off x="457200" y="1219200"/>
            <a:ext cx="8229600" cy="5257800"/>
          </a:xfrm>
        </p:spPr>
        <p:txBody>
          <a:bodyPr/>
          <a:lstStyle/>
          <a:p>
            <a:pPr eaLnBrk="1" hangingPunct="1"/>
            <a:r>
              <a:rPr lang="en-US" altLang="en-US" sz="2800" dirty="0" smtClean="0"/>
              <a:t>When a nonhomogeneous linear system has many solutions, the general solution can be written in parametric vector form as one vector plus an arbitrary linear combination of vectors that satisfy the corresponding homogeneous system.</a:t>
            </a:r>
          </a:p>
          <a:p>
            <a:pPr eaLnBrk="1" hangingPunct="1"/>
            <a:r>
              <a:rPr lang="en-US" altLang="en-US" sz="2800" b="1" dirty="0" smtClean="0"/>
              <a:t>Example 3 :</a:t>
            </a:r>
            <a:r>
              <a:rPr lang="en-US" altLang="en-US" sz="2800" dirty="0" smtClean="0"/>
              <a:t> Describe all solutions of            </a:t>
            </a:r>
            <a:r>
              <a:rPr lang="en-US" altLang="en-US" sz="2800" dirty="0" smtClean="0"/>
              <a:t> , </a:t>
            </a:r>
            <a:r>
              <a:rPr lang="en-US" altLang="en-US" sz="2800" dirty="0" smtClean="0"/>
              <a:t>where</a:t>
            </a:r>
          </a:p>
          <a:p>
            <a:pPr eaLnBrk="1" hangingPunct="1"/>
            <a:endParaRPr lang="en-US" altLang="en-US" sz="2800" dirty="0" smtClean="0"/>
          </a:p>
          <a:p>
            <a:pPr eaLnBrk="1" hangingPunct="1"/>
            <a:endParaRPr lang="en-US" altLang="en-US" sz="2800" dirty="0" smtClean="0"/>
          </a:p>
          <a:p>
            <a:pPr eaLnBrk="1" hangingPunct="1">
              <a:buFont typeface="Wingdings" panose="05000000000000000000" pitchFamily="2" charset="2"/>
              <a:buNone/>
            </a:pPr>
            <a:r>
              <a:rPr lang="en-US" altLang="en-US" sz="2800" dirty="0" smtClean="0"/>
              <a:t>                                            and                   .  </a:t>
            </a:r>
          </a:p>
        </p:txBody>
      </p:sp>
      <p:graphicFrame>
        <p:nvGraphicFramePr>
          <p:cNvPr id="663556" name="Object 4"/>
          <p:cNvGraphicFramePr>
            <a:graphicFrameLocks noChangeAspect="1"/>
          </p:cNvGraphicFramePr>
          <p:nvPr>
            <p:extLst>
              <p:ext uri="{D42A27DB-BD31-4B8C-83A1-F6EECF244321}">
                <p14:modId xmlns:p14="http://schemas.microsoft.com/office/powerpoint/2010/main" val="131425162"/>
              </p:ext>
            </p:extLst>
          </p:nvPr>
        </p:nvGraphicFramePr>
        <p:xfrm>
          <a:off x="6324600" y="3505200"/>
          <a:ext cx="1143000" cy="355600"/>
        </p:xfrm>
        <a:graphic>
          <a:graphicData uri="http://schemas.openxmlformats.org/presentationml/2006/ole">
            <mc:AlternateContent xmlns:mc="http://schemas.openxmlformats.org/markup-compatibility/2006">
              <mc:Choice xmlns:v="urn:schemas-microsoft-com:vml" Requires="v">
                <p:oleObj spid="_x0000_s13345" name="Equation" r:id="rId3" imgW="1143000" imgH="355600" progId="Equation.DSMT4">
                  <p:embed/>
                </p:oleObj>
              </mc:Choice>
              <mc:Fallback>
                <p:oleObj name="Equation" r:id="rId3" imgW="1143000" imgH="3556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24600" y="3505200"/>
                        <a:ext cx="1143000" cy="35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3557" name="Object 5"/>
          <p:cNvGraphicFramePr>
            <a:graphicFrameLocks noChangeAspect="1"/>
          </p:cNvGraphicFramePr>
          <p:nvPr>
            <p:extLst>
              <p:ext uri="{D42A27DB-BD31-4B8C-83A1-F6EECF244321}">
                <p14:modId xmlns:p14="http://schemas.microsoft.com/office/powerpoint/2010/main" val="3939032670"/>
              </p:ext>
            </p:extLst>
          </p:nvPr>
        </p:nvGraphicFramePr>
        <p:xfrm>
          <a:off x="1143000" y="4394200"/>
          <a:ext cx="3098800" cy="1778000"/>
        </p:xfrm>
        <a:graphic>
          <a:graphicData uri="http://schemas.openxmlformats.org/presentationml/2006/ole">
            <mc:AlternateContent xmlns:mc="http://schemas.openxmlformats.org/markup-compatibility/2006">
              <mc:Choice xmlns:v="urn:schemas-microsoft-com:vml" Requires="v">
                <p:oleObj spid="_x0000_s13346" name="Equation" r:id="rId5" imgW="3098800" imgH="1778000" progId="Equation.DSMT4">
                  <p:embed/>
                </p:oleObj>
              </mc:Choice>
              <mc:Fallback>
                <p:oleObj name="Equation" r:id="rId5" imgW="3098800" imgH="17780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43000" y="4394200"/>
                        <a:ext cx="30988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3558" name="Object 6"/>
          <p:cNvGraphicFramePr>
            <a:graphicFrameLocks noChangeAspect="1"/>
          </p:cNvGraphicFramePr>
          <p:nvPr>
            <p:extLst>
              <p:ext uri="{D42A27DB-BD31-4B8C-83A1-F6EECF244321}">
                <p14:modId xmlns:p14="http://schemas.microsoft.com/office/powerpoint/2010/main" val="2921336528"/>
              </p:ext>
            </p:extLst>
          </p:nvPr>
        </p:nvGraphicFramePr>
        <p:xfrm>
          <a:off x="5257800" y="4419600"/>
          <a:ext cx="1435100" cy="1778000"/>
        </p:xfrm>
        <a:graphic>
          <a:graphicData uri="http://schemas.openxmlformats.org/presentationml/2006/ole">
            <mc:AlternateContent xmlns:mc="http://schemas.openxmlformats.org/markup-compatibility/2006">
              <mc:Choice xmlns:v="urn:schemas-microsoft-com:vml" Requires="v">
                <p:oleObj spid="_x0000_s13347" name="Equation" r:id="rId7" imgW="1435100" imgH="1778000" progId="Equation.DSMT4">
                  <p:embed/>
                </p:oleObj>
              </mc:Choice>
              <mc:Fallback>
                <p:oleObj name="Equation" r:id="rId7" imgW="1435100" imgH="17780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57800" y="4419600"/>
                        <a:ext cx="14351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3"/>
          <p:cNvSpPr>
            <a:spLocks noGrp="1"/>
          </p:cNvSpPr>
          <p:nvPr>
            <p:ph type="sldNum" sz="quarter" idx="10"/>
          </p:nvPr>
        </p:nvSpPr>
        <p:spPr>
          <a:noFill/>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r"/>
            <a:r>
              <a:rPr lang="en-US" altLang="en-US" sz="1200">
                <a:latin typeface="Arial" panose="020B0604020202020204" pitchFamily="34" charset="0"/>
              </a:rPr>
              <a:t>Slide 1.5- </a:t>
            </a:r>
            <a:fld id="{59D5BB29-DBF7-4E63-9BEE-29B69285F131}" type="slidenum">
              <a:rPr lang="en-US" altLang="en-US" sz="1200">
                <a:latin typeface="Arial" panose="020B0604020202020204" pitchFamily="34" charset="0"/>
              </a:rPr>
              <a:pPr algn="r"/>
              <a:t>9</a:t>
            </a:fld>
            <a:endParaRPr lang="en-CA" altLang="en-US" sz="1200">
              <a:latin typeface="Arial" panose="020B0604020202020204" pitchFamily="34" charset="0"/>
            </a:endParaRPr>
          </a:p>
        </p:txBody>
      </p:sp>
      <p:sp>
        <p:nvSpPr>
          <p:cNvPr id="14339" name="Footer Placeholder 4"/>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gn="ctr">
              <a:defRPr sz="2400">
                <a:solidFill>
                  <a:schemeClr val="tx1"/>
                </a:solidFill>
                <a:latin typeface="Bookshelf Symbol 2" pitchFamily="2" charset="2"/>
              </a:defRPr>
            </a:lvl1pPr>
            <a:lvl2pPr marL="742950" indent="-285750" algn="ctr">
              <a:defRPr sz="2400">
                <a:solidFill>
                  <a:schemeClr val="tx1"/>
                </a:solidFill>
                <a:latin typeface="Bookshelf Symbol 2" pitchFamily="2" charset="2"/>
              </a:defRPr>
            </a:lvl2pPr>
            <a:lvl3pPr marL="1143000" indent="-228600" algn="ctr">
              <a:defRPr sz="2400">
                <a:solidFill>
                  <a:schemeClr val="tx1"/>
                </a:solidFill>
                <a:latin typeface="Bookshelf Symbol 2" pitchFamily="2" charset="2"/>
              </a:defRPr>
            </a:lvl3pPr>
            <a:lvl4pPr marL="1600200" indent="-228600" algn="ctr">
              <a:defRPr sz="2400">
                <a:solidFill>
                  <a:schemeClr val="tx1"/>
                </a:solidFill>
                <a:latin typeface="Bookshelf Symbol 2" pitchFamily="2" charset="2"/>
              </a:defRPr>
            </a:lvl4pPr>
            <a:lvl5pPr marL="2057400" indent="-228600" algn="ctr">
              <a:defRPr sz="2400">
                <a:solidFill>
                  <a:schemeClr val="tx1"/>
                </a:solidFill>
                <a:latin typeface="Bookshelf Symbol 2" pitchFamily="2" charset="2"/>
              </a:defRPr>
            </a:lvl5pPr>
            <a:lvl6pPr marL="2514600" indent="-228600" algn="ctr" eaLnBrk="0" fontAlgn="base" hangingPunct="0">
              <a:spcBef>
                <a:spcPct val="0"/>
              </a:spcBef>
              <a:spcAft>
                <a:spcPct val="0"/>
              </a:spcAft>
              <a:defRPr sz="2400">
                <a:solidFill>
                  <a:schemeClr val="tx1"/>
                </a:solidFill>
                <a:latin typeface="Bookshelf Symbol 2" pitchFamily="2" charset="2"/>
              </a:defRPr>
            </a:lvl6pPr>
            <a:lvl7pPr marL="2971800" indent="-228600" algn="ctr" eaLnBrk="0" fontAlgn="base" hangingPunct="0">
              <a:spcBef>
                <a:spcPct val="0"/>
              </a:spcBef>
              <a:spcAft>
                <a:spcPct val="0"/>
              </a:spcAft>
              <a:defRPr sz="2400">
                <a:solidFill>
                  <a:schemeClr val="tx1"/>
                </a:solidFill>
                <a:latin typeface="Bookshelf Symbol 2" pitchFamily="2" charset="2"/>
              </a:defRPr>
            </a:lvl7pPr>
            <a:lvl8pPr marL="3429000" indent="-228600" algn="ctr" eaLnBrk="0" fontAlgn="base" hangingPunct="0">
              <a:spcBef>
                <a:spcPct val="0"/>
              </a:spcBef>
              <a:spcAft>
                <a:spcPct val="0"/>
              </a:spcAft>
              <a:defRPr sz="2400">
                <a:solidFill>
                  <a:schemeClr val="tx1"/>
                </a:solidFill>
                <a:latin typeface="Bookshelf Symbol 2" pitchFamily="2" charset="2"/>
              </a:defRPr>
            </a:lvl8pPr>
            <a:lvl9pPr marL="3886200" indent="-228600" algn="ctr" eaLnBrk="0" fontAlgn="base" hangingPunct="0">
              <a:spcBef>
                <a:spcPct val="0"/>
              </a:spcBef>
              <a:spcAft>
                <a:spcPct val="0"/>
              </a:spcAft>
              <a:defRPr sz="2400">
                <a:solidFill>
                  <a:schemeClr val="tx1"/>
                </a:solidFill>
                <a:latin typeface="Bookshelf Symbol 2" pitchFamily="2" charset="2"/>
              </a:defRPr>
            </a:lvl9pPr>
          </a:lstStyle>
          <a:p>
            <a:pPr algn="l"/>
            <a:r>
              <a:rPr lang="en-US" altLang="en-US" sz="1200" dirty="0">
                <a:latin typeface="Arial" panose="020B0604020202020204" pitchFamily="34" charset="0"/>
              </a:rPr>
              <a:t> © </a:t>
            </a:r>
            <a:r>
              <a:rPr lang="en-US" altLang="en-US" sz="1200" dirty="0" smtClean="0">
                <a:latin typeface="Arial" panose="020B0604020202020204" pitchFamily="34" charset="0"/>
              </a:rPr>
              <a:t>2016 </a:t>
            </a:r>
            <a:r>
              <a:rPr lang="en-US" altLang="en-US" sz="1200" dirty="0">
                <a:latin typeface="Arial" panose="020B0604020202020204" pitchFamily="34" charset="0"/>
              </a:rPr>
              <a:t>Pearson Education, Inc.</a:t>
            </a:r>
          </a:p>
        </p:txBody>
      </p:sp>
      <p:sp>
        <p:nvSpPr>
          <p:cNvPr id="14340" name="Rectangle 2"/>
          <p:cNvSpPr>
            <a:spLocks noGrp="1" noChangeArrowheads="1"/>
          </p:cNvSpPr>
          <p:nvPr>
            <p:ph type="title"/>
          </p:nvPr>
        </p:nvSpPr>
        <p:spPr/>
        <p:txBody>
          <a:bodyPr/>
          <a:lstStyle/>
          <a:p>
            <a:pPr eaLnBrk="1" hangingPunct="1"/>
            <a:r>
              <a:rPr lang="en-US" altLang="en-US" smtClean="0"/>
              <a:t>SOLUTIONS OF NONHOMOGENEOUS SYSTEMS</a:t>
            </a:r>
          </a:p>
        </p:txBody>
      </p:sp>
      <p:sp>
        <p:nvSpPr>
          <p:cNvPr id="664579" name="Rectangle 3"/>
          <p:cNvSpPr>
            <a:spLocks noGrp="1" noChangeArrowheads="1"/>
          </p:cNvSpPr>
          <p:nvPr>
            <p:ph type="body" idx="1"/>
          </p:nvPr>
        </p:nvSpPr>
        <p:spPr>
          <a:xfrm>
            <a:off x="228600" y="1371600"/>
            <a:ext cx="8915400" cy="4953000"/>
          </a:xfrm>
        </p:spPr>
        <p:txBody>
          <a:bodyPr/>
          <a:lstStyle/>
          <a:p>
            <a:pPr eaLnBrk="1" hangingPunct="1"/>
            <a:r>
              <a:rPr lang="en-US" altLang="en-US" sz="2800" b="1" dirty="0" smtClean="0"/>
              <a:t>Solution:</a:t>
            </a:r>
            <a:r>
              <a:rPr lang="en-US" altLang="en-US" sz="2800" dirty="0" smtClean="0"/>
              <a:t> Row operations on             produce</a:t>
            </a:r>
          </a:p>
          <a:p>
            <a:pPr eaLnBrk="1" hangingPunct="1"/>
            <a:endParaRPr lang="en-US" altLang="en-US" sz="2800" dirty="0" smtClean="0"/>
          </a:p>
          <a:p>
            <a:pPr eaLnBrk="1" hangingPunct="1">
              <a:buFont typeface="Wingdings" panose="05000000000000000000" pitchFamily="2" charset="2"/>
              <a:buNone/>
            </a:pPr>
            <a:r>
              <a:rPr lang="en-US" altLang="en-US" sz="2800" dirty="0" smtClean="0"/>
              <a:t>                                                                         </a:t>
            </a:r>
          </a:p>
          <a:p>
            <a:pPr eaLnBrk="1" hangingPunct="1">
              <a:buFont typeface="Wingdings" panose="05000000000000000000" pitchFamily="2" charset="2"/>
              <a:buNone/>
            </a:pPr>
            <a:r>
              <a:rPr lang="en-US" altLang="en-US" sz="2800" dirty="0" smtClean="0"/>
              <a:t>                                                                        ,                        </a:t>
            </a:r>
          </a:p>
          <a:p>
            <a:pPr eaLnBrk="1" hangingPunct="1">
              <a:buFont typeface="Wingdings" panose="05000000000000000000" pitchFamily="2" charset="2"/>
              <a:buNone/>
            </a:pPr>
            <a:endParaRPr lang="en-US" altLang="en-US" sz="2800" dirty="0" smtClean="0"/>
          </a:p>
          <a:p>
            <a:pPr eaLnBrk="1" hangingPunct="1">
              <a:buFont typeface="Wingdings" panose="05000000000000000000" pitchFamily="2" charset="2"/>
              <a:buNone/>
            </a:pPr>
            <a:endParaRPr lang="en-US" altLang="en-US" sz="2800" dirty="0" smtClean="0"/>
          </a:p>
          <a:p>
            <a:pPr eaLnBrk="1" hangingPunct="1"/>
            <a:endParaRPr lang="en-US" altLang="en-US" sz="2800" dirty="0" smtClean="0"/>
          </a:p>
          <a:p>
            <a:pPr eaLnBrk="1" hangingPunct="1"/>
            <a:endParaRPr lang="en-US" altLang="en-US" sz="2800" dirty="0" smtClean="0"/>
          </a:p>
          <a:p>
            <a:pPr eaLnBrk="1" hangingPunct="1"/>
            <a:r>
              <a:rPr lang="en-US" altLang="en-US" sz="2800" dirty="0" smtClean="0"/>
              <a:t>Thus                        ,            , and </a:t>
            </a:r>
            <a:r>
              <a:rPr lang="en-US" altLang="en-US" sz="2800" i="1" dirty="0" smtClean="0"/>
              <a:t>x</a:t>
            </a:r>
            <a:r>
              <a:rPr lang="en-US" altLang="en-US" sz="2800" baseline="-25000" dirty="0" smtClean="0"/>
              <a:t>3</a:t>
            </a:r>
            <a:r>
              <a:rPr lang="en-US" altLang="en-US" sz="2800" dirty="0" smtClean="0"/>
              <a:t> is free.</a:t>
            </a:r>
          </a:p>
          <a:p>
            <a:pPr eaLnBrk="1" hangingPunct="1">
              <a:buFont typeface="Wingdings" panose="05000000000000000000" pitchFamily="2" charset="2"/>
              <a:buNone/>
            </a:pPr>
            <a:endParaRPr lang="en-US" altLang="en-US" sz="2800" dirty="0" smtClean="0"/>
          </a:p>
        </p:txBody>
      </p:sp>
      <p:graphicFrame>
        <p:nvGraphicFramePr>
          <p:cNvPr id="664580" name="Object 4"/>
          <p:cNvGraphicFramePr>
            <a:graphicFrameLocks noChangeAspect="1"/>
          </p:cNvGraphicFramePr>
          <p:nvPr/>
        </p:nvGraphicFramePr>
        <p:xfrm>
          <a:off x="4902200" y="1422400"/>
          <a:ext cx="990600" cy="485775"/>
        </p:xfrm>
        <a:graphic>
          <a:graphicData uri="http://schemas.openxmlformats.org/presentationml/2006/ole">
            <mc:AlternateContent xmlns:mc="http://schemas.openxmlformats.org/markup-compatibility/2006">
              <mc:Choice xmlns:v="urn:schemas-microsoft-com:vml" Requires="v">
                <p:oleObj spid="_x0000_s14387" name="Equation" r:id="rId3" imgW="1143000" imgH="558800" progId="Equation.DSMT4">
                  <p:embed/>
                </p:oleObj>
              </mc:Choice>
              <mc:Fallback>
                <p:oleObj name="Equation" r:id="rId3" imgW="1143000" imgH="558800" progId="Equation.DSMT4">
                  <p:embed/>
                  <p:pic>
                    <p:nvPicPr>
                      <p:cNvPr id="0" name="Object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02200" y="1422400"/>
                        <a:ext cx="990600" cy="485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4581" name="Object 5"/>
          <p:cNvGraphicFramePr>
            <a:graphicFrameLocks noChangeAspect="1"/>
          </p:cNvGraphicFramePr>
          <p:nvPr/>
        </p:nvGraphicFramePr>
        <p:xfrm>
          <a:off x="381000" y="2057400"/>
          <a:ext cx="6324600" cy="2684463"/>
        </p:xfrm>
        <a:graphic>
          <a:graphicData uri="http://schemas.openxmlformats.org/presentationml/2006/ole">
            <mc:AlternateContent xmlns:mc="http://schemas.openxmlformats.org/markup-compatibility/2006">
              <mc:Choice xmlns:v="urn:schemas-microsoft-com:vml" Requires="v">
                <p:oleObj spid="_x0000_s14388" name="Equation" r:id="rId5" imgW="6464300" imgH="2743200" progId="Equation.DSMT4">
                  <p:embed/>
                </p:oleObj>
              </mc:Choice>
              <mc:Fallback>
                <p:oleObj name="Equation" r:id="rId5" imgW="6464300" imgH="2743200" progId="Equation.DSMT4">
                  <p:embed/>
                  <p:pic>
                    <p:nvPicPr>
                      <p:cNvPr id="0" name="Object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1000" y="2057400"/>
                        <a:ext cx="6324600" cy="26844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4582" name="Object 6"/>
          <p:cNvGraphicFramePr>
            <a:graphicFrameLocks noChangeAspect="1"/>
          </p:cNvGraphicFramePr>
          <p:nvPr/>
        </p:nvGraphicFramePr>
        <p:xfrm>
          <a:off x="6934200" y="2286000"/>
          <a:ext cx="1968500" cy="1944688"/>
        </p:xfrm>
        <a:graphic>
          <a:graphicData uri="http://schemas.openxmlformats.org/presentationml/2006/ole">
            <mc:AlternateContent xmlns:mc="http://schemas.openxmlformats.org/markup-compatibility/2006">
              <mc:Choice xmlns:v="urn:schemas-microsoft-com:vml" Requires="v">
                <p:oleObj spid="_x0000_s14389" name="Equation" r:id="rId7" imgW="2120900" imgH="2095500" progId="Equation.DSMT4">
                  <p:embed/>
                </p:oleObj>
              </mc:Choice>
              <mc:Fallback>
                <p:oleObj name="Equation" r:id="rId7" imgW="2120900" imgH="2095500" progId="Equation.DSMT4">
                  <p:embed/>
                  <p:pic>
                    <p:nvPicPr>
                      <p:cNvPr id="0" name="Object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934200" y="2286000"/>
                        <a:ext cx="1968500" cy="19446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4583" name="Object 7"/>
          <p:cNvGraphicFramePr>
            <a:graphicFrameLocks noChangeAspect="1"/>
          </p:cNvGraphicFramePr>
          <p:nvPr/>
        </p:nvGraphicFramePr>
        <p:xfrm>
          <a:off x="1447800" y="5283200"/>
          <a:ext cx="1981200" cy="900113"/>
        </p:xfrm>
        <a:graphic>
          <a:graphicData uri="http://schemas.openxmlformats.org/presentationml/2006/ole">
            <mc:AlternateContent xmlns:mc="http://schemas.openxmlformats.org/markup-compatibility/2006">
              <mc:Choice xmlns:v="urn:schemas-microsoft-com:vml" Requires="v">
                <p:oleObj spid="_x0000_s14390" name="Equation" r:id="rId9" imgW="2095500" imgH="952500" progId="Equation.DSMT4">
                  <p:embed/>
                </p:oleObj>
              </mc:Choice>
              <mc:Fallback>
                <p:oleObj name="Equation" r:id="rId9" imgW="2095500" imgH="952500" progId="Equation.DSMT4">
                  <p:embed/>
                  <p:pic>
                    <p:nvPicPr>
                      <p:cNvPr id="0" name="Object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47800" y="5283200"/>
                        <a:ext cx="1981200" cy="9001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664584" name="Object 8"/>
          <p:cNvGraphicFramePr>
            <a:graphicFrameLocks noChangeAspect="1"/>
          </p:cNvGraphicFramePr>
          <p:nvPr/>
        </p:nvGraphicFramePr>
        <p:xfrm>
          <a:off x="3657600" y="5524500"/>
          <a:ext cx="914400" cy="450850"/>
        </p:xfrm>
        <a:graphic>
          <a:graphicData uri="http://schemas.openxmlformats.org/presentationml/2006/ole">
            <mc:AlternateContent xmlns:mc="http://schemas.openxmlformats.org/markup-compatibility/2006">
              <mc:Choice xmlns:v="urn:schemas-microsoft-com:vml" Requires="v">
                <p:oleObj spid="_x0000_s14391" name="Equation" r:id="rId11" imgW="977476" imgH="482391" progId="Equation.DSMT4">
                  <p:embed/>
                </p:oleObj>
              </mc:Choice>
              <mc:Fallback>
                <p:oleObj name="Equation" r:id="rId11" imgW="977476" imgH="482391" progId="Equation.DSMT4">
                  <p:embed/>
                  <p:pic>
                    <p:nvPicPr>
                      <p:cNvPr id="0" name="Object 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657600" y="5524500"/>
                        <a:ext cx="914400" cy="450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1" name="TextBox 10"/>
          <p:cNvSpPr txBox="1"/>
          <p:nvPr/>
        </p:nvSpPr>
        <p:spPr>
          <a:xfrm>
            <a:off x="3543300" y="3146078"/>
            <a:ext cx="342900" cy="461665"/>
          </a:xfrm>
          <a:prstGeom prst="rect">
            <a:avLst/>
          </a:prstGeom>
          <a:solidFill>
            <a:schemeClr val="bg1"/>
          </a:solidFill>
        </p:spPr>
        <p:txBody>
          <a:bodyPr wrap="square" rtlCol="0">
            <a:spAutoFit/>
          </a:bodyPr>
          <a:lstStyle/>
          <a:p>
            <a:r>
              <a:rPr lang="en-US" dirty="0" smtClean="0">
                <a:latin typeface="+mn-lt"/>
              </a:rPr>
              <a:t>~</a:t>
            </a:r>
            <a:endParaRPr lang="en-US" dirty="0">
              <a:latin typeface="+mn-lt"/>
            </a:endParaRP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ends">
  <a:themeElements>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fontScheme name="Blends">
      <a:majorFont>
        <a:latin typeface="Arial Narrow"/>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Bookshelf Symbol 2" pitchFamily="2" charset="2"/>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Bookshelf Symbol 2" pitchFamily="2" charset="2"/>
          </a:defRPr>
        </a:defPPr>
      </a:lstStyle>
    </a:lnDef>
  </a:objectDefaults>
  <a:extraClrSchemeLst>
    <a:extraClrScheme>
      <a:clrScheme name="Blends 1">
        <a:dk1>
          <a:srgbClr val="969696"/>
        </a:dk1>
        <a:lt1>
          <a:srgbClr val="FFFFFF"/>
        </a:lt1>
        <a:dk2>
          <a:srgbClr val="000000"/>
        </a:dk2>
        <a:lt2>
          <a:srgbClr val="DDDDDD"/>
        </a:lt2>
        <a:accent1>
          <a:srgbClr val="00E4A8"/>
        </a:accent1>
        <a:accent2>
          <a:srgbClr val="3333CC"/>
        </a:accent2>
        <a:accent3>
          <a:srgbClr val="AAAAAA"/>
        </a:accent3>
        <a:accent4>
          <a:srgbClr val="DADADA"/>
        </a:accent4>
        <a:accent5>
          <a:srgbClr val="AAEFD1"/>
        </a:accent5>
        <a:accent6>
          <a:srgbClr val="2D2DB9"/>
        </a:accent6>
        <a:hlink>
          <a:srgbClr val="FF5050"/>
        </a:hlink>
        <a:folHlink>
          <a:srgbClr val="FFCF01"/>
        </a:folHlink>
      </a:clrScheme>
      <a:clrMap bg1="dk2" tx1="lt1" bg2="dk1" tx2="lt2" accent1="accent1" accent2="accent2" accent3="accent3" accent4="accent4" accent5="accent5" accent6="accent6" hlink="hlink" folHlink="folHlink"/>
    </a:extraClrScheme>
    <a:extraClrScheme>
      <a:clrScheme name="Blends 2">
        <a:dk1>
          <a:srgbClr val="000000"/>
        </a:dk1>
        <a:lt1>
          <a:srgbClr val="FFFFFF"/>
        </a:lt1>
        <a:dk2>
          <a:srgbClr val="333399"/>
        </a:dk2>
        <a:lt2>
          <a:srgbClr val="1C1C1C"/>
        </a:lt2>
        <a:accent1>
          <a:srgbClr val="00E4A8"/>
        </a:accent1>
        <a:accent2>
          <a:srgbClr val="FFCF01"/>
        </a:accent2>
        <a:accent3>
          <a:srgbClr val="FFFFFF"/>
        </a:accent3>
        <a:accent4>
          <a:srgbClr val="000000"/>
        </a:accent4>
        <a:accent5>
          <a:srgbClr val="AAEFD1"/>
        </a:accent5>
        <a:accent6>
          <a:srgbClr val="E7BB01"/>
        </a:accent6>
        <a:hlink>
          <a:srgbClr val="FF0000"/>
        </a:hlink>
        <a:folHlink>
          <a:srgbClr val="3333CC"/>
        </a:folHlink>
      </a:clrScheme>
      <a:clrMap bg1="lt1" tx1="dk1" bg2="lt2" tx2="dk2" accent1="accent1" accent2="accent2" accent3="accent3" accent4="accent4" accent5="accent5" accent6="accent6" hlink="hlink" folHlink="folHlink"/>
    </a:extraClrScheme>
    <a:extraClrScheme>
      <a:clrScheme name="Blends 3">
        <a:dk1>
          <a:srgbClr val="000000"/>
        </a:dk1>
        <a:lt1>
          <a:srgbClr val="FFFFFF"/>
        </a:lt1>
        <a:dk2>
          <a:srgbClr val="000000"/>
        </a:dk2>
        <a:lt2>
          <a:srgbClr val="5F5F5F"/>
        </a:lt2>
        <a:accent1>
          <a:srgbClr val="EAEAEA"/>
        </a:accent1>
        <a:accent2>
          <a:srgbClr val="808080"/>
        </a:accent2>
        <a:accent3>
          <a:srgbClr val="FFFFFF"/>
        </a:accent3>
        <a:accent4>
          <a:srgbClr val="000000"/>
        </a:accent4>
        <a:accent5>
          <a:srgbClr val="F3F3F3"/>
        </a:accent5>
        <a:accent6>
          <a:srgbClr val="737373"/>
        </a:accent6>
        <a:hlink>
          <a:srgbClr val="4D4D4D"/>
        </a:hlink>
        <a:folHlink>
          <a:srgbClr val="C0C0C0"/>
        </a:folHlink>
      </a:clrScheme>
      <a:clrMap bg1="lt1" tx1="dk1" bg2="lt2" tx2="dk2" accent1="accent1" accent2="accent2" accent3="accent3" accent4="accent4" accent5="accent5" accent6="accent6" hlink="hlink" folHlink="folHlink"/>
    </a:extraClrScheme>
    <a:extraClrScheme>
      <a:clrScheme name="Blends 4">
        <a:dk1>
          <a:srgbClr val="000094"/>
        </a:dk1>
        <a:lt1>
          <a:srgbClr val="FFFFFF"/>
        </a:lt1>
        <a:dk2>
          <a:srgbClr val="0000CC"/>
        </a:dk2>
        <a:lt2>
          <a:srgbClr val="FFFFCC"/>
        </a:lt2>
        <a:accent1>
          <a:srgbClr val="3193FF"/>
        </a:accent1>
        <a:accent2>
          <a:srgbClr val="9900FF"/>
        </a:accent2>
        <a:accent3>
          <a:srgbClr val="AAAAE2"/>
        </a:accent3>
        <a:accent4>
          <a:srgbClr val="DADADA"/>
        </a:accent4>
        <a:accent5>
          <a:srgbClr val="ADC8FF"/>
        </a:accent5>
        <a:accent6>
          <a:srgbClr val="8A00E7"/>
        </a:accent6>
        <a:hlink>
          <a:srgbClr val="FF3399"/>
        </a:hlink>
        <a:folHlink>
          <a:srgbClr val="FFCC00"/>
        </a:folHlink>
      </a:clrScheme>
      <a:clrMap bg1="dk2" tx1="lt1" bg2="dk1" tx2="lt2" accent1="accent1" accent2="accent2" accent3="accent3" accent4="accent4" accent5="accent5" accent6="accent6" hlink="hlink" folHlink="folHlink"/>
    </a:extraClrScheme>
    <a:extraClrScheme>
      <a:clrScheme name="Blends 5">
        <a:dk1>
          <a:srgbClr val="000000"/>
        </a:dk1>
        <a:lt1>
          <a:srgbClr val="FFFFFF"/>
        </a:lt1>
        <a:dk2>
          <a:srgbClr val="000066"/>
        </a:dk2>
        <a:lt2>
          <a:srgbClr val="333333"/>
        </a:lt2>
        <a:accent1>
          <a:srgbClr val="C4709A"/>
        </a:accent1>
        <a:accent2>
          <a:srgbClr val="4B4EB5"/>
        </a:accent2>
        <a:accent3>
          <a:srgbClr val="FFFFFF"/>
        </a:accent3>
        <a:accent4>
          <a:srgbClr val="000000"/>
        </a:accent4>
        <a:accent5>
          <a:srgbClr val="DEBBCA"/>
        </a:accent5>
        <a:accent6>
          <a:srgbClr val="4346A4"/>
        </a:accent6>
        <a:hlink>
          <a:srgbClr val="C481CF"/>
        </a:hlink>
        <a:folHlink>
          <a:srgbClr val="76B749"/>
        </a:folHlink>
      </a:clrScheme>
      <a:clrMap bg1="lt1" tx1="dk1" bg2="lt2" tx2="dk2" accent1="accent1" accent2="accent2" accent3="accent3" accent4="accent4" accent5="accent5" accent6="accent6" hlink="hlink" folHlink="folHlink"/>
    </a:extraClrScheme>
    <a:extraClrScheme>
      <a:clrScheme name="Blends 6">
        <a:dk1>
          <a:srgbClr val="000000"/>
        </a:dk1>
        <a:lt1>
          <a:srgbClr val="FFFFFF"/>
        </a:lt1>
        <a:dk2>
          <a:srgbClr val="6A4076"/>
        </a:dk2>
        <a:lt2>
          <a:srgbClr val="969696"/>
        </a:lt2>
        <a:accent1>
          <a:srgbClr val="DBA9C2"/>
        </a:accent1>
        <a:accent2>
          <a:srgbClr val="E1BF91"/>
        </a:accent2>
        <a:accent3>
          <a:srgbClr val="FFFFFF"/>
        </a:accent3>
        <a:accent4>
          <a:srgbClr val="000000"/>
        </a:accent4>
        <a:accent5>
          <a:srgbClr val="EAD1DD"/>
        </a:accent5>
        <a:accent6>
          <a:srgbClr val="CCAD83"/>
        </a:accent6>
        <a:hlink>
          <a:srgbClr val="B3CE82"/>
        </a:hlink>
        <a:folHlink>
          <a:srgbClr val="B8AD48"/>
        </a:folHlink>
      </a:clrScheme>
      <a:clrMap bg1="lt1" tx1="dk1" bg2="lt2" tx2="dk2" accent1="accent1" accent2="accent2" accent3="accent3" accent4="accent4" accent5="accent5" accent6="accent6" hlink="hlink" folHlink="folHlink"/>
    </a:extraClrScheme>
    <a:extraClrScheme>
      <a:clrScheme name="Blends 7">
        <a:dk1>
          <a:srgbClr val="000000"/>
        </a:dk1>
        <a:lt1>
          <a:srgbClr val="FFFFFF"/>
        </a:lt1>
        <a:dk2>
          <a:srgbClr val="515F7B"/>
        </a:dk2>
        <a:lt2>
          <a:srgbClr val="808080"/>
        </a:lt2>
        <a:accent1>
          <a:srgbClr val="9FCAD3"/>
        </a:accent1>
        <a:accent2>
          <a:srgbClr val="C0C0C0"/>
        </a:accent2>
        <a:accent3>
          <a:srgbClr val="FFFFFF"/>
        </a:accent3>
        <a:accent4>
          <a:srgbClr val="000000"/>
        </a:accent4>
        <a:accent5>
          <a:srgbClr val="CDE1E6"/>
        </a:accent5>
        <a:accent6>
          <a:srgbClr val="AEAEAE"/>
        </a:accent6>
        <a:hlink>
          <a:srgbClr val="91AFBF"/>
        </a:hlink>
        <a:folHlink>
          <a:srgbClr val="ECEAAC"/>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12084</TotalTime>
  <Words>945</Words>
  <Application>Microsoft Office PowerPoint</Application>
  <PresentationFormat>On-screen Show (4:3)</PresentationFormat>
  <Paragraphs>143</Paragraphs>
  <Slides>17</Slides>
  <Notes>2</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17</vt:i4>
      </vt:variant>
    </vt:vector>
  </HeadingPairs>
  <TitlesOfParts>
    <vt:vector size="26" baseType="lpstr">
      <vt:lpstr>Arial</vt:lpstr>
      <vt:lpstr>Arial Narrow</vt:lpstr>
      <vt:lpstr>Bookshelf Symbol 2</vt:lpstr>
      <vt:lpstr>Cambria Math</vt:lpstr>
      <vt:lpstr>Symbol</vt:lpstr>
      <vt:lpstr>Times New Roman</vt:lpstr>
      <vt:lpstr>Wingdings</vt:lpstr>
      <vt:lpstr>Blends</vt:lpstr>
      <vt:lpstr>Equation</vt:lpstr>
      <vt:lpstr>Linear Equations in Linear Algebra</vt:lpstr>
      <vt:lpstr>HOMOGENEOUS LINEAR SYSTEMS</vt:lpstr>
      <vt:lpstr>HOMOGENEOUS LINEAR SYSTEMS</vt:lpstr>
      <vt:lpstr>HOMOGENEOUS LINEAR SYSTEMS</vt:lpstr>
      <vt:lpstr>HOMOGENEOUS LINEAR SYSTEMS</vt:lpstr>
      <vt:lpstr>HOMOGENEOUS LINEAR SYSTEMS</vt:lpstr>
      <vt:lpstr>PARAMETRIC VECTOR FORM</vt:lpstr>
      <vt:lpstr>SOLUTIONS OF NONHOMOGENEOUS SYSTEMS</vt:lpstr>
      <vt:lpstr>SOLUTIONS OF NONHOMOGENEOUS SYSTEMS</vt:lpstr>
      <vt:lpstr>SOLUTIONS OF NONHOMOGENEOUS SYSTEMS</vt:lpstr>
      <vt:lpstr>SOLUTIONS OF NONHOMOGENEOUS SYSTEMS</vt:lpstr>
      <vt:lpstr>SOLUTIONS OF NONHOMOGENEOUS SYSTEMS</vt:lpstr>
      <vt:lpstr>SOLUTIONS OF NONHOMOGENEOUS SYSTEMS</vt:lpstr>
      <vt:lpstr>SOLUTIONS OF NONHOMOGENEOUS SYSTEMS</vt:lpstr>
      <vt:lpstr>SOLUTIONS OF NONHOMOGENEOUS SYSTEMS</vt:lpstr>
      <vt:lpstr>SOLUTIONS OF NONHOMOGENEOUS SYSTEMS</vt:lpstr>
      <vt:lpstr>WRITING A SOLUTION SET (OF A CONSISTENT SYSTEM) IN PARAMETRIC VECTOR FORM</vt:lpstr>
    </vt:vector>
  </TitlesOfParts>
  <Company>© 2012 Pearson Education, Inc. All rights reserved</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Linear Algebra and Its Applications</dc:subject>
  <dc:creator>David C. Lay</dc:creator>
  <cp:lastModifiedBy>David Herron</cp:lastModifiedBy>
  <cp:revision>840</cp:revision>
  <dcterms:created xsi:type="dcterms:W3CDTF">2005-10-22T18:34:54Z</dcterms:created>
  <dcterms:modified xsi:type="dcterms:W3CDTF">2015-09-02T11:02:36Z</dcterms:modified>
</cp:coreProperties>
</file>