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74" r:id="rId8"/>
    <p:sldId id="27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6A269D-3B0C-E84E-B530-56FFA7950E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421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C86651-A808-5842-8691-AE0EC4479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284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09CA23-1A30-A84D-887D-FC4ECD438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4507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73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918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14744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964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272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342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2850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4344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D190F4-3AEB-9142-ADEB-3903022EC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446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9031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122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975" y="1155700"/>
            <a:ext cx="1838325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62575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42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889000" y="1155700"/>
            <a:ext cx="7353300" cy="2324100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406400">
              <a:defRPr sz="58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58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89000" y="3530600"/>
            <a:ext cx="7353300" cy="800100"/>
          </a:xfrm>
          <a:prstGeom prst="rect">
            <a:avLst/>
          </a:prstGeom>
        </p:spPr>
        <p:txBody>
          <a:bodyPr/>
          <a:lstStyle>
            <a:lvl1pPr marL="0" marR="0" indent="0" algn="ctr" defTabSz="406400">
              <a:spcBef>
                <a:spcPts val="0"/>
              </a:spcBef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marR="0" indent="0" algn="ctr" defTabSz="406400">
              <a:spcBef>
                <a:spcPts val="0"/>
              </a:spcBef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0" algn="ctr" defTabSz="406400">
              <a:spcBef>
                <a:spcPts val="0"/>
              </a:spcBef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0" algn="ctr" defTabSz="406400">
              <a:spcBef>
                <a:spcPts val="0"/>
              </a:spcBef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0" algn="ctr" defTabSz="406400">
              <a:spcBef>
                <a:spcPts val="0"/>
              </a:spcBef>
              <a:buSz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78474031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51739-3590-1247-B919-AF97035ED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475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166058-1DF5-4A4A-A88D-2706F9192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259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D0404-A255-9B4F-B886-9F623FE04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848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A7F97A-7694-654B-B1A8-611FDBE7F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821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C6B6A-A783-BA44-A960-84DA1ABDB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580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01429-5620-774A-97D2-AA339174FE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985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7515A-D37A-324C-8B39-55C31C0AE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1877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8327D59-ADFF-EE4A-891C-5E0B58D7FC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53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533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ubblesite.org/hubble_discoveries/dark_energy/de-type_ia_supernovae.php" TargetMode="External"/><Relationship Id="rId3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914400" y="2038350"/>
            <a:ext cx="7772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4400">
                <a:solidFill>
                  <a:srgbClr val="BBE0E3"/>
                </a:solidFill>
                <a:ea typeface="ＭＳ Ｐゴシック" charset="0"/>
                <a:cs typeface="Arial" charset="0"/>
              </a:rPr>
              <a:t>7 - Stellar Evolution-II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1371600" y="381000"/>
            <a:ext cx="6172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Supernovae Type II (young massive stars)</a:t>
            </a:r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98625" y="968375"/>
            <a:ext cx="5461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286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1242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2431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/>
          </p:cNvSpPr>
          <p:nvPr/>
        </p:nvSpPr>
        <p:spPr bwMode="auto">
          <a:xfrm>
            <a:off x="3352800" y="381000"/>
            <a:ext cx="2209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White Dwarfs</a:t>
            </a:r>
          </a:p>
        </p:txBody>
      </p:sp>
      <p:pic>
        <p:nvPicPr>
          <p:cNvPr id="1229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124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3124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/>
          </p:cNvSpPr>
          <p:nvPr/>
        </p:nvSpPr>
        <p:spPr bwMode="auto">
          <a:xfrm>
            <a:off x="304800" y="4114800"/>
            <a:ext cx="3886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Non-relativistic degenerate electrons</a:t>
            </a:r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4648200" y="4114800"/>
            <a:ext cx="3200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Relativistic degenerate electrons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073150"/>
            <a:ext cx="3149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939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15113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914400"/>
            <a:ext cx="44116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/>
          </p:cNvSpPr>
          <p:nvPr/>
        </p:nvSpPr>
        <p:spPr bwMode="auto">
          <a:xfrm>
            <a:off x="1447800" y="304800"/>
            <a:ext cx="6934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Mass-Radius Relation &amp; Chandrasekhar Mass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035300" y="3200400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NOTE!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rot="10800000" flipH="1">
            <a:off x="2386013" y="3568700"/>
            <a:ext cx="646112" cy="342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233613" y="2362200"/>
            <a:ext cx="863600" cy="850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2438400" y="609600"/>
            <a:ext cx="487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Massive Stars - Post-Collapse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2209800" y="2895600"/>
            <a:ext cx="5105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Plus 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Supernova Remnant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(SNR)</a:t>
            </a: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7051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7613"/>
            <a:ext cx="19050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/>
          </p:cNvSpPr>
          <p:nvPr/>
        </p:nvSpPr>
        <p:spPr bwMode="auto">
          <a:xfrm>
            <a:off x="990600" y="6324600"/>
            <a:ext cx="3200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Crab Nebula (visible light - VLT)</a:t>
            </a: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4953000" y="6324600"/>
            <a:ext cx="3048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Kepler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s SN (X-rays - Chandra)</a:t>
            </a:r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/>
          </p:cNvSpPr>
          <p:nvPr/>
        </p:nvSpPr>
        <p:spPr bwMode="auto">
          <a:xfrm>
            <a:off x="304800" y="304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Tycho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s SN </a:t>
            </a:r>
          </a:p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(X-rays - Chandra)</a:t>
            </a:r>
          </a:p>
        </p:txBody>
      </p:sp>
      <p:pic>
        <p:nvPicPr>
          <p:cNvPr id="14345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3569" y="685007"/>
            <a:ext cx="22098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/>
          <p:cNvSpPr>
            <a:spLocks/>
          </p:cNvSpPr>
          <p:nvPr/>
        </p:nvSpPr>
        <p:spPr bwMode="auto">
          <a:xfrm>
            <a:off x="7315200" y="2667000"/>
            <a:ext cx="1447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Cygnus Loop</a:t>
            </a:r>
          </a:p>
        </p:txBody>
      </p:sp>
      <p:sp>
        <p:nvSpPr>
          <p:cNvPr id="14347" name="Rectangle 11"/>
          <p:cNvSpPr>
            <a:spLocks/>
          </p:cNvSpPr>
          <p:nvPr/>
        </p:nvSpPr>
        <p:spPr bwMode="auto">
          <a:xfrm>
            <a:off x="6858000" y="0"/>
            <a:ext cx="160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Arial" charset="0"/>
              </a:rPr>
              <a:t>Veil Nebula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endParaRPr lang="en-US" sz="160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7772400" y="304800"/>
            <a:ext cx="304800" cy="152400"/>
          </a:xfrm>
          <a:prstGeom prst="line">
            <a:avLst/>
          </a:prstGeom>
          <a:noFill/>
          <a:ln w="25400" cap="flat">
            <a:solidFill>
              <a:srgbClr val="0099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49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3434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3657600" y="152400"/>
            <a:ext cx="2133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Neutron Stars</a:t>
            </a: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8658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3505200" y="533400"/>
            <a:ext cx="198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Black Holes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38238"/>
            <a:ext cx="35052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22091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8194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6038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457200" y="228600"/>
            <a:ext cx="3581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Novae (plural of </a:t>
            </a:r>
            <a:r>
              <a:rPr lang="en-US">
                <a:solidFill>
                  <a:schemeClr val="tx1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nova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)</a:t>
            </a:r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96900"/>
            <a:ext cx="42211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/>
          </p:cNvSpPr>
          <p:nvPr/>
        </p:nvSpPr>
        <p:spPr bwMode="auto">
          <a:xfrm>
            <a:off x="6096000" y="457200"/>
            <a:ext cx="259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50"/>
              </a:spcBef>
            </a:pPr>
            <a:r>
              <a:rPr lang="en-US">
                <a:solidFill>
                  <a:schemeClr val="tx1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Nova Cyg 1975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70000"/>
            <a:ext cx="4081462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257300"/>
            <a:ext cx="41148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/>
          </p:cNvSpPr>
          <p:nvPr/>
        </p:nvSpPr>
        <p:spPr bwMode="auto">
          <a:xfrm>
            <a:off x="1460500" y="5257800"/>
            <a:ext cx="26447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gas emission lines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6043613" y="5257800"/>
            <a:ext cx="22399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dust production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774700" y="444500"/>
            <a:ext cx="7518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Examples of spectra of novae at near IR wavelengths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3429000" y="381000"/>
            <a:ext cx="2209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Supernovae Ia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219200" y="1066800"/>
            <a:ext cx="7086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500"/>
              </a:spcBef>
            </a:pPr>
            <a:r>
              <a:rPr lang="en-US">
                <a:solidFill>
                  <a:schemeClr val="tx1"/>
                </a:solidFill>
                <a:latin typeface="Bodoni SvtyTwo ITC TT-BookIta" charset="0"/>
                <a:ea typeface="ＭＳ Ｐゴシック" charset="0"/>
                <a:cs typeface="Bodoni SvtyTwo ITC TT-BookIta" charset="0"/>
                <a:sym typeface="Bodoni SvtyTwo ITC TT-BookIta" charset="0"/>
              </a:rPr>
              <a:t>Accretion onto WD sends it over the Chandrasekhar Limit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200400" y="1752600"/>
            <a:ext cx="2362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u="sng" dirty="0" smtClean="0">
                <a:solidFill>
                  <a:srgbClr val="009999"/>
                </a:solidFill>
                <a:ea typeface="ＭＳ Ｐゴシック" charset="0"/>
                <a:cs typeface="Arial" charset="0"/>
                <a:hlinkClick r:id="rId2"/>
              </a:rPr>
              <a:t>Animation SN Ia</a:t>
            </a:r>
            <a:endParaRPr lang="en-US" u="sng" dirty="0">
              <a:solidFill>
                <a:srgbClr val="009999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476500"/>
            <a:ext cx="4065588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/>
          </p:cNvSpPr>
          <p:nvPr/>
        </p:nvSpPr>
        <p:spPr bwMode="auto">
          <a:xfrm>
            <a:off x="5105400" y="2501900"/>
            <a:ext cx="3467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One problem: getting these to actually explode the right way has been a challenge.</a:t>
            </a:r>
          </a:p>
          <a:p>
            <a:pPr marL="39688"/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marL="39688"/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I recent years, the idea of colliding white dwarf stars in binary, or better yet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, </a:t>
            </a:r>
            <a:r>
              <a:rPr lang="en-US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triple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star systems has become much more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attractive.</a:t>
            </a:r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3197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/>
          </p:cNvSpPr>
          <p:nvPr/>
        </p:nvSpPr>
        <p:spPr bwMode="auto">
          <a:xfrm>
            <a:off x="5638800" y="2362200"/>
            <a:ext cx="281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Surface abundances vs. time and mass loss</a:t>
            </a: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875"/>
            <a:ext cx="3276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505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/>
          </p:cNvSpPr>
          <p:nvPr/>
        </p:nvSpPr>
        <p:spPr bwMode="auto">
          <a:xfrm>
            <a:off x="1524000" y="5156200"/>
            <a:ext cx="7302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time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249488" y="5448300"/>
            <a:ext cx="1585912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" name="Rectangle 7"/>
          <p:cNvSpPr>
            <a:spLocks/>
          </p:cNvSpPr>
          <p:nvPr/>
        </p:nvSpPr>
        <p:spPr bwMode="auto">
          <a:xfrm>
            <a:off x="1155700" y="0"/>
            <a:ext cx="3011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What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 at the surface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6238"/>
            <a:ext cx="6324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04800"/>
            <a:ext cx="5826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5105400" y="2895600"/>
            <a:ext cx="2209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Si-burning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4300"/>
            <a:ext cx="54578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/>
          </p:cNvSpPr>
          <p:nvPr/>
        </p:nvSpPr>
        <p:spPr bwMode="auto">
          <a:xfrm>
            <a:off x="6324600" y="2133600"/>
            <a:ext cx="2514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Pre-supernova structure for 15 solar-mass star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5257800" y="6197600"/>
            <a:ext cx="11541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surface</a:t>
            </a:r>
          </a:p>
        </p:txBody>
      </p:sp>
      <p:sp>
        <p:nvSpPr>
          <p:cNvPr id="7172" name="Rectangle 4"/>
          <p:cNvSpPr>
            <a:spLocks/>
          </p:cNvSpPr>
          <p:nvPr/>
        </p:nvSpPr>
        <p:spPr bwMode="auto">
          <a:xfrm>
            <a:off x="584200" y="6197600"/>
            <a:ext cx="747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core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15M-PreSN_botto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962" y="990600"/>
            <a:ext cx="8217744" cy="461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 flipV="1">
            <a:off x="5727700" y="1993900"/>
            <a:ext cx="2612806" cy="25400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4890224" y="1276561"/>
            <a:ext cx="615801" cy="426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 flipV="1">
            <a:off x="3845451" y="1303349"/>
            <a:ext cx="1003301" cy="12701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86316" y="1267317"/>
            <a:ext cx="76201" cy="304801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562600" y="1549400"/>
            <a:ext cx="156619" cy="105796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5740400" y="1701800"/>
            <a:ext cx="12700" cy="12700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V="1">
            <a:off x="3585618" y="2525671"/>
            <a:ext cx="12802" cy="2717801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755282" y="1293444"/>
            <a:ext cx="63501" cy="317501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V="1">
            <a:off x="5727700" y="1435100"/>
            <a:ext cx="2612806" cy="25400"/>
          </a:xfrm>
          <a:prstGeom prst="line">
            <a:avLst/>
          </a:prstGeom>
          <a:ln w="38100">
            <a:solidFill>
              <a:srgbClr val="FF2E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43900" y="1968500"/>
            <a:ext cx="12700" cy="12700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 flipH="1">
            <a:off x="5470096" y="2273300"/>
            <a:ext cx="39522" cy="2918576"/>
          </a:xfrm>
          <a:prstGeom prst="line">
            <a:avLst/>
          </a:prstGeom>
          <a:ln w="38100">
            <a:solidFill>
              <a:srgbClr val="FF2E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 flipV="1">
            <a:off x="5505152" y="1740521"/>
            <a:ext cx="63501" cy="518690"/>
          </a:xfrm>
          <a:prstGeom prst="line">
            <a:avLst/>
          </a:prstGeom>
          <a:ln w="38100">
            <a:solidFill>
              <a:srgbClr val="FF2E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 flipV="1">
            <a:off x="5549800" y="1701800"/>
            <a:ext cx="165101" cy="25400"/>
          </a:xfrm>
          <a:prstGeom prst="line">
            <a:avLst/>
          </a:prstGeom>
          <a:ln w="38100">
            <a:solidFill>
              <a:srgbClr val="FF2E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V="1">
            <a:off x="5745870" y="1460500"/>
            <a:ext cx="12701" cy="228600"/>
          </a:xfrm>
          <a:prstGeom prst="line">
            <a:avLst/>
          </a:prstGeom>
          <a:ln w="38100">
            <a:solidFill>
              <a:srgbClr val="FF2E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V="1">
            <a:off x="5727700" y="4051300"/>
            <a:ext cx="2612806" cy="25400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3797300" y="4584700"/>
            <a:ext cx="1021647" cy="12700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861761" y="5160591"/>
            <a:ext cx="12701" cy="12701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790323" y="4598021"/>
            <a:ext cx="38101" cy="558801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5736870" y="4051300"/>
            <a:ext cx="12701" cy="12700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5524500" y="4803404"/>
            <a:ext cx="12942" cy="381001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 flipH="1" flipV="1">
            <a:off x="5656887" y="4659866"/>
            <a:ext cx="70776" cy="664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5531487" y="4661645"/>
            <a:ext cx="88901" cy="114301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 flipV="1">
            <a:off x="5745067" y="4748860"/>
            <a:ext cx="2588146" cy="12701"/>
          </a:xfrm>
          <a:prstGeom prst="line">
            <a:avLst/>
          </a:prstGeom>
          <a:ln w="38100">
            <a:solidFill>
              <a:srgbClr val="FF3CD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 flipV="1">
            <a:off x="4889500" y="3776145"/>
            <a:ext cx="12700" cy="12701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779350" y="4133327"/>
            <a:ext cx="1029148" cy="1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 flipV="1">
            <a:off x="4789068" y="3794000"/>
            <a:ext cx="115424" cy="329737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H="1" flipV="1">
            <a:off x="5761741" y="3925958"/>
            <a:ext cx="12701" cy="520701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 flipV="1">
            <a:off x="5600344" y="3873042"/>
            <a:ext cx="165101" cy="61846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5484641" y="3783083"/>
            <a:ext cx="114301" cy="76201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V="1">
            <a:off x="5761078" y="4436298"/>
            <a:ext cx="2552701" cy="12701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734289" y="4775603"/>
            <a:ext cx="1" cy="429289"/>
          </a:xfrm>
          <a:prstGeom prst="line">
            <a:avLst/>
          </a:prstGeom>
          <a:ln w="38100">
            <a:solidFill>
              <a:srgbClr val="FF3CD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4800600" y="3327400"/>
            <a:ext cx="37149" cy="1874119"/>
          </a:xfrm>
          <a:prstGeom prst="line">
            <a:avLst/>
          </a:prstGeom>
          <a:ln w="38100">
            <a:solidFill>
              <a:srgbClr val="FF3CD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0000" y="3314700"/>
            <a:ext cx="957361" cy="26067"/>
          </a:xfrm>
          <a:prstGeom prst="line">
            <a:avLst/>
          </a:prstGeom>
          <a:ln w="38100">
            <a:solidFill>
              <a:srgbClr val="FF3CD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 flipV="1">
            <a:off x="2670743" y="5041900"/>
            <a:ext cx="12701" cy="1270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 flipH="1">
            <a:off x="5848631" y="5537200"/>
            <a:ext cx="2489201" cy="18207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6684064" y="5242421"/>
            <a:ext cx="715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original</a:t>
            </a:r>
          </a:p>
        </p:txBody>
      </p:sp>
      <p:sp>
        <p:nvSpPr>
          <p:cNvPr id="73" name="Shape 73"/>
          <p:cNvSpPr/>
          <p:nvPr/>
        </p:nvSpPr>
        <p:spPr>
          <a:xfrm>
            <a:off x="4713109" y="5638800"/>
            <a:ext cx="1049437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CNO cycle</a:t>
            </a:r>
          </a:p>
        </p:txBody>
      </p:sp>
      <p:sp>
        <p:nvSpPr>
          <p:cNvPr id="74" name="Shape 74"/>
          <p:cNvSpPr/>
          <p:nvPr/>
        </p:nvSpPr>
        <p:spPr>
          <a:xfrm>
            <a:off x="3642335" y="5517849"/>
            <a:ext cx="1208753" cy="3391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784259" y="5156200"/>
            <a:ext cx="46136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3He</a:t>
            </a:r>
          </a:p>
        </p:txBody>
      </p:sp>
      <p:sp>
        <p:nvSpPr>
          <p:cNvPr id="76" name="Shape 76"/>
          <p:cNvSpPr/>
          <p:nvPr/>
        </p:nvSpPr>
        <p:spPr>
          <a:xfrm flipH="1" flipV="1">
            <a:off x="4197964" y="5346929"/>
            <a:ext cx="431801" cy="1270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4611255" y="5181600"/>
            <a:ext cx="47506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C,O</a:t>
            </a:r>
          </a:p>
        </p:txBody>
      </p:sp>
      <p:sp>
        <p:nvSpPr>
          <p:cNvPr id="78" name="Shape 78"/>
          <p:cNvSpPr/>
          <p:nvPr/>
        </p:nvSpPr>
        <p:spPr>
          <a:xfrm>
            <a:off x="3723051" y="1721999"/>
            <a:ext cx="50801" cy="1574801"/>
          </a:xfrm>
          <a:prstGeom prst="line">
            <a:avLst/>
          </a:prstGeom>
          <a:ln w="38100">
            <a:solidFill>
              <a:srgbClr val="FF3CD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607349" y="2525671"/>
            <a:ext cx="177801" cy="1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768083" y="1730929"/>
            <a:ext cx="12701" cy="800101"/>
          </a:xfrm>
          <a:prstGeom prst="line">
            <a:avLst/>
          </a:prstGeom>
          <a:ln w="38100">
            <a:solidFill>
              <a:srgbClr val="0855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flipV="1">
            <a:off x="3590083" y="5195054"/>
            <a:ext cx="1" cy="698501"/>
          </a:xfrm>
          <a:prstGeom prst="line">
            <a:avLst/>
          </a:prstGeom>
          <a:ln w="635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456440" y="5943600"/>
            <a:ext cx="25816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</a:t>
            </a:r>
          </a:p>
        </p:txBody>
      </p:sp>
      <p:sp>
        <p:nvSpPr>
          <p:cNvPr id="83" name="Shape 83"/>
          <p:cNvSpPr/>
          <p:nvPr/>
        </p:nvSpPr>
        <p:spPr>
          <a:xfrm>
            <a:off x="4053547" y="5918200"/>
            <a:ext cx="876102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Ne,Mg,O</a:t>
            </a:r>
          </a:p>
        </p:txBody>
      </p:sp>
      <p:sp>
        <p:nvSpPr>
          <p:cNvPr id="84" name="Shape 84"/>
          <p:cNvSpPr/>
          <p:nvPr/>
        </p:nvSpPr>
        <p:spPr>
          <a:xfrm flipH="1" flipV="1">
            <a:off x="3683000" y="6108700"/>
            <a:ext cx="431800" cy="127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H="1" flipV="1">
            <a:off x="3492500" y="5194300"/>
            <a:ext cx="12700" cy="12700"/>
          </a:xfrm>
          <a:prstGeom prst="line">
            <a:avLst/>
          </a:prstGeom>
          <a:ln w="635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3400022" y="6375400"/>
            <a:ext cx="370286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Ne</a:t>
            </a:r>
          </a:p>
        </p:txBody>
      </p:sp>
      <p:sp>
        <p:nvSpPr>
          <p:cNvPr id="87" name="Shape 87"/>
          <p:cNvSpPr/>
          <p:nvPr/>
        </p:nvSpPr>
        <p:spPr>
          <a:xfrm>
            <a:off x="4065482" y="6350000"/>
            <a:ext cx="5715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Mg,O</a:t>
            </a:r>
          </a:p>
        </p:txBody>
      </p:sp>
      <p:sp>
        <p:nvSpPr>
          <p:cNvPr id="88" name="Shape 88"/>
          <p:cNvSpPr/>
          <p:nvPr/>
        </p:nvSpPr>
        <p:spPr>
          <a:xfrm flipH="1" flipV="1">
            <a:off x="3683000" y="6540500"/>
            <a:ext cx="431800" cy="127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2591283" y="5419099"/>
            <a:ext cx="909155" cy="1216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2408634" y="5448300"/>
            <a:ext cx="281584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O</a:t>
            </a:r>
          </a:p>
        </p:txBody>
      </p:sp>
      <p:sp>
        <p:nvSpPr>
          <p:cNvPr id="91" name="Shape 91"/>
          <p:cNvSpPr/>
          <p:nvPr/>
        </p:nvSpPr>
        <p:spPr>
          <a:xfrm>
            <a:off x="2730212" y="5448300"/>
            <a:ext cx="797124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S,P,Mg,Si</a:t>
            </a:r>
          </a:p>
        </p:txBody>
      </p:sp>
      <p:sp>
        <p:nvSpPr>
          <p:cNvPr id="92" name="Shape 92"/>
          <p:cNvSpPr/>
          <p:nvPr/>
        </p:nvSpPr>
        <p:spPr>
          <a:xfrm flipH="1">
            <a:off x="2603500" y="5613738"/>
            <a:ext cx="181664" cy="3036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V="1">
            <a:off x="2331206" y="5194300"/>
            <a:ext cx="178037" cy="803568"/>
          </a:xfrm>
          <a:prstGeom prst="line">
            <a:avLst/>
          </a:prstGeom>
          <a:ln w="635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171196" y="6019800"/>
            <a:ext cx="251917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Si</a:t>
            </a:r>
          </a:p>
        </p:txBody>
      </p:sp>
      <p:sp>
        <p:nvSpPr>
          <p:cNvPr id="95" name="Shape 95"/>
          <p:cNvSpPr/>
          <p:nvPr/>
        </p:nvSpPr>
        <p:spPr>
          <a:xfrm flipH="1" flipV="1">
            <a:off x="2082800" y="6350000"/>
            <a:ext cx="431800" cy="12700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681410" y="6413500"/>
            <a:ext cx="1396703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all kinds of stuff</a:t>
            </a:r>
          </a:p>
        </p:txBody>
      </p:sp>
      <p:sp>
        <p:nvSpPr>
          <p:cNvPr id="97" name="Shape 97"/>
          <p:cNvSpPr/>
          <p:nvPr/>
        </p:nvSpPr>
        <p:spPr>
          <a:xfrm flipV="1">
            <a:off x="3670300" y="5620758"/>
            <a:ext cx="2049185" cy="5342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918747" y="3779741"/>
            <a:ext cx="615827" cy="1"/>
          </a:xfrm>
          <a:prstGeom prst="line">
            <a:avLst/>
          </a:prstGeom>
          <a:ln w="38100">
            <a:solidFill>
              <a:srgbClr val="FF9F0C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5736226" y="4109053"/>
            <a:ext cx="1" cy="507396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580243" y="1739900"/>
            <a:ext cx="1" cy="3381580"/>
          </a:xfrm>
          <a:prstGeom prst="line">
            <a:avLst/>
          </a:prstGeom>
          <a:ln w="38100">
            <a:solidFill>
              <a:srgbClr val="FF3CD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612963" y="1708150"/>
            <a:ext cx="170894" cy="1"/>
          </a:xfrm>
          <a:prstGeom prst="line">
            <a:avLst/>
          </a:prstGeom>
          <a:ln w="38100">
            <a:solidFill>
              <a:srgbClr val="FF3CD2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 flipV="1">
            <a:off x="3622718" y="1657472"/>
            <a:ext cx="151385" cy="1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 flipH="1">
            <a:off x="3768186" y="1704594"/>
            <a:ext cx="1" cy="2911855"/>
          </a:xfrm>
          <a:prstGeom prst="line">
            <a:avLst/>
          </a:prstGeom>
          <a:ln w="38100">
            <a:solidFill>
              <a:srgbClr val="00F90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475542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450"/>
            <a:ext cx="681355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90F4-3AEB-9142-ADEB-3903022EC1E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ore Evolu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9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8475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Pages>0</Pages>
  <Words>224</Words>
  <Characters>0</Characters>
  <Application>Microsoft Macintosh PowerPoint</Application>
  <PresentationFormat>On-screen Show (4:3)</PresentationFormat>
  <Lines>0</Lines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Title &amp; Bullets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Sitko</dc:creator>
  <cp:keywords/>
  <dc:description/>
  <cp:lastModifiedBy>Mike Sitko</cp:lastModifiedBy>
  <cp:revision>8</cp:revision>
  <dcterms:modified xsi:type="dcterms:W3CDTF">2015-09-25T14:26:31Z</dcterms:modified>
</cp:coreProperties>
</file>